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7" r:id="rId4"/>
    <p:sldId id="291" r:id="rId5"/>
    <p:sldId id="292" r:id="rId6"/>
    <p:sldId id="294" r:id="rId7"/>
    <p:sldId id="295" r:id="rId8"/>
    <p:sldId id="296" r:id="rId9"/>
    <p:sldId id="297" r:id="rId10"/>
    <p:sldId id="270" r:id="rId11"/>
    <p:sldId id="300" r:id="rId12"/>
    <p:sldId id="272" r:id="rId13"/>
    <p:sldId id="301" r:id="rId14"/>
    <p:sldId id="309" r:id="rId15"/>
    <p:sldId id="302" r:id="rId16"/>
    <p:sldId id="306" r:id="rId17"/>
    <p:sldId id="310" r:id="rId18"/>
    <p:sldId id="312" r:id="rId19"/>
    <p:sldId id="303" r:id="rId20"/>
    <p:sldId id="305" r:id="rId21"/>
    <p:sldId id="308" r:id="rId22"/>
    <p:sldId id="316" r:id="rId23"/>
    <p:sldId id="281" r:id="rId24"/>
    <p:sldId id="313" r:id="rId25"/>
    <p:sldId id="314" r:id="rId26"/>
    <p:sldId id="293" r:id="rId27"/>
    <p:sldId id="315" r:id="rId28"/>
    <p:sldId id="317" r:id="rId29"/>
  </p:sldIdLst>
  <p:sldSz cx="12192000" cy="6858000"/>
  <p:notesSz cx="6858000" cy="9144000"/>
  <p:custDataLst>
    <p:tags r:id="rId3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04" autoAdjust="0"/>
    <p:restoredTop sz="79325" autoAdjust="0"/>
  </p:normalViewPr>
  <p:slideViewPr>
    <p:cSldViewPr snapToGrid="0" showGuides="1">
      <p:cViewPr varScale="1">
        <p:scale>
          <a:sx n="69" d="100"/>
          <a:sy n="69" d="100"/>
        </p:scale>
        <p:origin x="1488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2_2#1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colorful5#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a="http://schemas.openxmlformats.org/drawingml/2006/main" xmlns:dgm="http://schemas.openxmlformats.org/drawingml/2006/diagram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a="http://schemas.openxmlformats.org/drawingml/2006/main" xmlns:dgm="http://schemas.openxmlformats.org/drawingml/2006/diagram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a="http://schemas.openxmlformats.org/drawingml/2006/main" xmlns:dgm="http://schemas.openxmlformats.org/drawingml/2006/diagram" uniqueId="urn:microsoft.com/office/officeart/2005/8/colors/colorful4#1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a="http://schemas.openxmlformats.org/drawingml/2006/main" xmlns:dgm="http://schemas.openxmlformats.org/drawingml/2006/diagram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a="http://schemas.openxmlformats.org/drawingml/2006/main" xmlns:dgm="http://schemas.openxmlformats.org/drawingml/2006/diagram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a="http://schemas.openxmlformats.org/drawingml/2006/main" xmlns:dgm="http://schemas.openxmlformats.org/drawingml/2006/diagram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B7E3FA82-8DE1-42A2-AF15-FE530E0B7E44}" type="doc">
      <dgm:prSet loTypeId="urn:microsoft.com/office/officeart/2008/layout/HorizontalMultiLevelHierarchy#1" loCatId="hierarchy" qsTypeId="urn:microsoft.com/office/officeart/2005/8/quickstyle/simple1#7" qsCatId="simple" csTypeId="urn:microsoft.com/office/officeart/2005/8/colors/accent2_2#1" csCatId="accent2" phldr="1"/>
      <dgm:spPr/>
      <dgm:t>
        <a:bodyPr/>
        <a:lstStyle/>
        <a:p>
          <a:endParaRPr lang="ru-RU"/>
        </a:p>
      </dgm:t>
    </dgm:pt>
    <dgm:pt modelId="{CBCE9A97-13BF-407D-ADA7-A2B2784EC7F3}" type="parTrans" cxnId="{33A9C7B6-119A-4BF3-865F-15A5F5B13A12}">
      <dgm:prSet/>
      <dgm:spPr/>
      <dgm:t>
        <a:bodyPr/>
        <a:lstStyle/>
        <a:p>
          <a:endParaRPr lang="ru-RU"/>
        </a:p>
      </dgm:t>
    </dgm:pt>
    <dgm:pt modelId="{497C3E68-9193-445D-9888-5F5AAA2AE4ED}">
      <dgm:prSet phldrT="[Текст]"/>
      <dgm:spPr/>
      <dgm:t>
        <a:bodyPr/>
        <a:lstStyle/>
        <a:p>
          <a:r>
            <a:rPr lang="ru-RU" smtClean="0"/>
            <a:t>Проект</a:t>
          </a:r>
        </a:p>
        <a:p>
          <a:r>
            <a:rPr lang="ru-RU" smtClean="0"/>
            <a:t>«Точки профессионального роста»</a:t>
          </a:r>
          <a:endParaRPr lang="ru-RU"/>
        </a:p>
      </dgm:t>
    </dgm:pt>
    <dgm:pt modelId="{2E6B2466-9222-4F08-B692-98DC8EE50557}" type="parTrans" cxnId="{380EF4B7-AC2D-41E6-B2EF-DAE53D7E7A75}">
      <dgm:prSet/>
      <dgm:spPr/>
      <dgm:t>
        <a:bodyPr/>
        <a:lstStyle/>
        <a:p>
          <a:endParaRPr lang="ru-RU"/>
        </a:p>
      </dgm:t>
    </dgm:pt>
    <dgm:pt modelId="{0142624B-3D6D-4038-BC8E-F7272CA40F04}">
      <dgm:prSet phldrT="[Текст]" custT="1"/>
      <dgm:spPr/>
      <dgm:t>
        <a:bodyPr/>
        <a:lstStyle/>
        <a:p>
          <a:pPr algn="ctr"/>
          <a:r>
            <a:rPr lang="ru-RU" sz="2000" smtClean="0"/>
            <a:t>Модернизация научно-методического сопровождения учителя с учетом его профессиональных дефицитов </a:t>
          </a:r>
          <a:endParaRPr lang="ru-RU" sz="2000"/>
        </a:p>
      </dgm:t>
    </dgm:pt>
    <dgm:pt modelId="{03762B1E-DD27-430C-A898-7F78AD52D3C9}" type="sibTrans" cxnId="{380EF4B7-AC2D-41E6-B2EF-DAE53D7E7A75}">
      <dgm:prSet/>
      <dgm:spPr/>
      <dgm:t>
        <a:bodyPr/>
        <a:lstStyle/>
        <a:p>
          <a:endParaRPr lang="ru-RU"/>
        </a:p>
      </dgm:t>
    </dgm:pt>
    <dgm:pt modelId="{AC7D279C-BAEF-4F2F-AC89-C6F6FB1E320E}" type="parTrans" cxnId="{4D5939DC-F6D6-469A-973D-26D209B961AB}">
      <dgm:prSet/>
      <dgm:spPr/>
      <dgm:t>
        <a:bodyPr/>
        <a:lstStyle/>
        <a:p>
          <a:endParaRPr lang="ru-RU"/>
        </a:p>
      </dgm:t>
    </dgm:pt>
    <dgm:pt modelId="{8FE97819-633A-4B48-9665-5B4E0C7A0EAD}">
      <dgm:prSet phldrT="[Текст]" custT="1"/>
      <dgm:spPr/>
      <dgm:t>
        <a:bodyPr/>
        <a:lstStyle/>
        <a:p>
          <a:pPr algn="ctr"/>
          <a:r>
            <a:rPr lang="ru-RU" sz="2000" smtClean="0"/>
            <a:t>Апробация и внедрение новых моделей и технологий обучения, направленных на развитие функциональной грамотности</a:t>
          </a:r>
          <a:endParaRPr lang="ru-RU" sz="2000"/>
        </a:p>
      </dgm:t>
    </dgm:pt>
    <dgm:pt modelId="{9DC65C1C-C96B-45E8-A5FD-0CC73FC38896}" type="sibTrans" cxnId="{4D5939DC-F6D6-469A-973D-26D209B961AB}">
      <dgm:prSet/>
      <dgm:spPr/>
      <dgm:t>
        <a:bodyPr/>
        <a:lstStyle/>
        <a:p>
          <a:endParaRPr lang="ru-RU"/>
        </a:p>
      </dgm:t>
    </dgm:pt>
    <dgm:pt modelId="{49FE437E-1982-4A89-A555-827FB8D85C08}" type="parTrans" cxnId="{C607E0B2-37A1-4B50-ADB3-D9C0ED685C0E}">
      <dgm:prSet/>
      <dgm:spPr/>
      <dgm:t>
        <a:bodyPr/>
        <a:lstStyle/>
        <a:p>
          <a:endParaRPr lang="ru-RU"/>
        </a:p>
      </dgm:t>
    </dgm:pt>
    <dgm:pt modelId="{565E942A-70A2-4BF2-8A29-CD7743E95811}">
      <dgm:prSet phldrT="[Текст]" custT="1"/>
      <dgm:spPr/>
      <dgm:t>
        <a:bodyPr/>
        <a:lstStyle/>
        <a:p>
          <a:r>
            <a:rPr lang="ru-RU" sz="2000" smtClean="0"/>
            <a:t>Увеличение профессиональной активности педагога, новых возможностей для его самореализации</a:t>
          </a:r>
          <a:endParaRPr lang="ru-RU" sz="2000"/>
        </a:p>
      </dgm:t>
    </dgm:pt>
    <dgm:pt modelId="{C879D9CB-F104-42C8-9EDE-58A65EA59B7F}" type="sibTrans" cxnId="{C607E0B2-37A1-4B50-ADB3-D9C0ED685C0E}">
      <dgm:prSet/>
      <dgm:spPr/>
      <dgm:t>
        <a:bodyPr/>
        <a:lstStyle/>
        <a:p>
          <a:endParaRPr lang="ru-RU"/>
        </a:p>
      </dgm:t>
    </dgm:pt>
    <dgm:pt modelId="{4EB38CAE-EF65-4E43-8616-FC4264EC21C0}" type="sibTrans" cxnId="{33A9C7B6-119A-4BF3-865F-15A5F5B13A12}">
      <dgm:prSet/>
      <dgm:spPr/>
      <dgm:t>
        <a:bodyPr/>
        <a:lstStyle/>
        <a:p>
          <a:endParaRPr lang="ru-RU"/>
        </a:p>
      </dgm:t>
    </dgm:pt>
    <dgm:pt modelId="{6C03CB4C-7693-427E-8E44-C920748B084C}" type="pres">
      <dgm:prSet presAssocID="{B7E3FA82-8DE1-42A2-AF15-FE530E0B7E44}" presName="Name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FDB5F8-C28B-4211-9C8D-8176E2AE88CB}" type="pres">
      <dgm:prSet presAssocID="{497C3E68-9193-445D-9888-5F5AAA2AE4ED}" presName="root1"/>
      <dgm:spPr/>
      <dgm:t>
        <a:bodyPr/>
        <a:lstStyle/>
        <a:p/>
      </dgm:t>
    </dgm:pt>
    <dgm:pt modelId="{2B049F79-E878-4C07-859F-26F15BE3FB21}" type="pres">
      <dgm:prSet presAssocID="{497C3E68-9193-445D-9888-5F5AAA2AE4ED}" presName="LevelOneTextNode" presStyleLbl="node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F409BA-6BB2-456B-BBC4-478CE7C16DC9}" type="pres">
      <dgm:prSet presAssocID="{497C3E68-9193-445D-9888-5F5AAA2AE4ED}" presName="level2hierChild"/>
      <dgm:spPr/>
      <dgm:t>
        <a:bodyPr/>
        <a:lstStyle/>
        <a:p/>
      </dgm:t>
    </dgm:pt>
    <dgm:pt modelId="{9E4DF045-CE10-4B52-8D28-55F18CDE381C}" type="pres">
      <dgm:prSet presAssocID="{2E6B2466-9222-4F08-B692-98DC8EE50557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89E94B2D-9CFB-435D-88B3-9114EFF82FD8}" type="pres">
      <dgm:prSet presAssocID="{2E6B2466-9222-4F08-B692-98DC8EE50557}" presName="connTx" presStyleLbl="parChTrans2D2" presStyleCnt="3"/>
      <dgm:spPr/>
      <dgm:t>
        <a:bodyPr/>
        <a:lstStyle/>
        <a:p>
          <a:endParaRPr lang="ru-RU"/>
        </a:p>
      </dgm:t>
    </dgm:pt>
    <dgm:pt modelId="{E1723AAE-383D-4692-861D-288590C37753}" type="pres">
      <dgm:prSet presAssocID="{0142624B-3D6D-4038-BC8E-F7272CA40F04}" presName="root2"/>
      <dgm:spPr/>
      <dgm:t>
        <a:bodyPr/>
        <a:lstStyle/>
        <a:p/>
      </dgm:t>
    </dgm:pt>
    <dgm:pt modelId="{FCD939D3-A747-4B7B-9A5C-BB8AB66E5E99}" type="pres">
      <dgm:prSet presAssocID="{0142624B-3D6D-4038-BC8E-F7272CA40F04}" presName="LevelTwoTextNode" presStyleLbl="node2" presStyleCnt="3" custScaleX="148987" custLinFactNeighborX="1485" custLinFactNeighborY="45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8EF06E-DBF8-4D14-948A-3EB41803B911}" type="pres">
      <dgm:prSet presAssocID="{0142624B-3D6D-4038-BC8E-F7272CA40F04}" presName="level3hierChild"/>
      <dgm:spPr/>
      <dgm:t>
        <a:bodyPr/>
        <a:lstStyle/>
        <a:p/>
      </dgm:t>
    </dgm:pt>
    <dgm:pt modelId="{2181AB3E-5F58-441B-8D9A-B21218539DBC}" type="pres">
      <dgm:prSet presAssocID="{AC7D279C-BAEF-4F2F-AC89-C6F6FB1E320E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F41607F3-3A2B-4FB8-8158-BDCB05FB1397}" type="pres">
      <dgm:prSet presAssocID="{AC7D279C-BAEF-4F2F-AC89-C6F6FB1E320E}" presName="connTx" presStyleLbl="parChTrans2D2" presStyleIdx="1" presStyleCnt="3"/>
      <dgm:spPr/>
      <dgm:t>
        <a:bodyPr/>
        <a:lstStyle/>
        <a:p>
          <a:endParaRPr lang="ru-RU"/>
        </a:p>
      </dgm:t>
    </dgm:pt>
    <dgm:pt modelId="{90ADD07C-7C19-4D05-9BF0-F3AEC043B0AE}" type="pres">
      <dgm:prSet presAssocID="{8FE97819-633A-4B48-9665-5B4E0C7A0EAD}" presName="root2"/>
      <dgm:spPr/>
      <dgm:t>
        <a:bodyPr/>
        <a:lstStyle/>
        <a:p/>
      </dgm:t>
    </dgm:pt>
    <dgm:pt modelId="{517CD576-DE51-44DF-8DF2-669C0E0C9E8A}" type="pres">
      <dgm:prSet presAssocID="{8FE97819-633A-4B48-9665-5B4E0C7A0EAD}" presName="LevelTwoTextNode" presStyleLbl="node2" presStyleIdx="1" presStyleCnt="3" custScaleX="1500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C3987F-5B95-4A89-947E-0725312C60A5}" type="pres">
      <dgm:prSet presAssocID="{8FE97819-633A-4B48-9665-5B4E0C7A0EAD}" presName="level3hierChild"/>
      <dgm:spPr/>
      <dgm:t>
        <a:bodyPr/>
        <a:lstStyle/>
        <a:p/>
      </dgm:t>
    </dgm:pt>
    <dgm:pt modelId="{CA9B5948-2AC4-4B5E-A91A-A5E3876AEBCB}" type="pres">
      <dgm:prSet presAssocID="{49FE437E-1982-4A89-A555-827FB8D85C08}" presName="conn2-1" presStyleLbl="parChTrans1D2" presStyleCnt="3"/>
      <dgm:spPr/>
      <dgm:t>
        <a:bodyPr/>
        <a:lstStyle/>
        <a:p>
          <a:endParaRPr lang="ru-RU"/>
        </a:p>
      </dgm:t>
    </dgm:pt>
    <dgm:pt modelId="{1925FD16-7AD4-45B3-89C7-32D30C43FA51}" type="pres">
      <dgm:prSet presAssocID="{49FE437E-1982-4A89-A555-827FB8D85C08}" presName="connTx" presStyleLbl="parChTrans2D2" presStyleIdx="2" presStyleCnt="3"/>
      <dgm:spPr/>
      <dgm:t>
        <a:bodyPr/>
        <a:lstStyle/>
        <a:p>
          <a:endParaRPr lang="ru-RU"/>
        </a:p>
      </dgm:t>
    </dgm:pt>
    <dgm:pt modelId="{E24647B4-92C4-4FE8-819B-58721DAAEAE7}" type="pres">
      <dgm:prSet presAssocID="{565E942A-70A2-4BF2-8A29-CD7743E95811}" presName="root2"/>
      <dgm:spPr/>
      <dgm:t>
        <a:bodyPr/>
        <a:lstStyle/>
        <a:p/>
      </dgm:t>
    </dgm:pt>
    <dgm:pt modelId="{CA51CCB6-0D01-4F59-A4FB-F888421A9A6B}" type="pres">
      <dgm:prSet presAssocID="{565E942A-70A2-4BF2-8A29-CD7743E95811}" presName="LevelTwoTextNode" presStyleLbl="node2" presStyleIdx="2" presStyleCnt="3" custScaleX="1489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F67A7E-0DA2-4840-9E65-31D80A4B62F1}" type="pres">
      <dgm:prSet presAssocID="{565E942A-70A2-4BF2-8A29-CD7743E95811}" presName="level3hierChild"/>
      <dgm:spPr/>
      <dgm:t>
        <a:bodyPr/>
        <a:lstStyle/>
        <a:p/>
      </dgm:t>
    </dgm:pt>
  </dgm:ptLst>
  <dgm:cxnLst>
    <dgm:cxn modelId="{33A9C7B6-119A-4BF3-865F-15A5F5B13A12}" srcId="{B7E3FA82-8DE1-42A2-AF15-FE530E0B7E44}" destId="{497C3E68-9193-445D-9888-5F5AAA2AE4ED}" srcOrd="0" destOrd="0" parTransId="{CBCE9A97-13BF-407D-ADA7-A2B2784EC7F3}" sibTransId="{4EB38CAE-EF65-4E43-8616-FC4264EC21C0}"/>
    <dgm:cxn modelId="{380EF4B7-AC2D-41E6-B2EF-DAE53D7E7A75}" srcId="{497C3E68-9193-445D-9888-5F5AAA2AE4ED}" destId="{0142624B-3D6D-4038-BC8E-F7272CA40F04}" srcOrd="0" destOrd="0" parTransId="{2E6B2466-9222-4F08-B692-98DC8EE50557}" sibTransId="{03762B1E-DD27-430C-A898-7F78AD52D3C9}"/>
    <dgm:cxn modelId="{4D5939DC-F6D6-469A-973D-26D209B961AB}" srcId="{497C3E68-9193-445D-9888-5F5AAA2AE4ED}" destId="{8FE97819-633A-4B48-9665-5B4E0C7A0EAD}" srcOrd="1" destOrd="0" parTransId="{AC7D279C-BAEF-4F2F-AC89-C6F6FB1E320E}" sibTransId="{9DC65C1C-C96B-45E8-A5FD-0CC73FC38896}"/>
    <dgm:cxn modelId="{C607E0B2-37A1-4B50-ADB3-D9C0ED685C0E}" srcId="{497C3E68-9193-445D-9888-5F5AAA2AE4ED}" destId="{565E942A-70A2-4BF2-8A29-CD7743E95811}" srcOrd="2" destOrd="0" parTransId="{49FE437E-1982-4A89-A555-827FB8D85C08}" sibTransId="{C879D9CB-F104-42C8-9EDE-58A65EA59B7F}"/>
    <dgm:cxn modelId="{14C72E72-6238-48D9-B364-7D24FD9E95CD}" type="presOf" srcId="{B7E3FA82-8DE1-42A2-AF15-FE530E0B7E44}" destId="{6C03CB4C-7693-427E-8E44-C920748B084C}" srcOrd="0" destOrd="0" presId="urn:microsoft.com/office/officeart/2008/layout/HorizontalMultiLevelHierarchy#1"/>
    <dgm:cxn modelId="{30E1A6B2-FA91-454C-9847-F7AD767A2D03}" type="presParOf" srcId="{6C03CB4C-7693-427E-8E44-C920748B084C}" destId="{42FDB5F8-C28B-4211-9C8D-8176E2AE88CB}" srcOrd="0" destOrd="0" presId="urn:microsoft.com/office/officeart/2008/layout/HorizontalMultiLevelHierarchy#1"/>
    <dgm:cxn modelId="{1991D5A5-EDA8-47C7-89D4-38184633F01B}" type="presParOf" srcId="{42FDB5F8-C28B-4211-9C8D-8176E2AE88CB}" destId="{2B049F79-E878-4C07-859F-26F15BE3FB21}" srcOrd="0" destOrd="0" presId="urn:microsoft.com/office/officeart/2008/layout/HorizontalMultiLevelHierarchy#1"/>
    <dgm:cxn modelId="{C54DDB4E-C2C1-41E0-B6C5-0206594E6DC3}" type="presOf" srcId="{497C3E68-9193-445D-9888-5F5AAA2AE4ED}" destId="{2B049F79-E878-4C07-859F-26F15BE3FB21}" srcOrd="0" destOrd="0" presId="urn:microsoft.com/office/officeart/2008/layout/HorizontalMultiLevelHierarchy#1"/>
    <dgm:cxn modelId="{E034609A-0083-4586-BF5E-2749CDE5BA97}" type="presParOf" srcId="{42FDB5F8-C28B-4211-9C8D-8176E2AE88CB}" destId="{2BF409BA-6BB2-456B-BBC4-478CE7C16DC9}" srcOrd="1" destOrd="0" presId="urn:microsoft.com/office/officeart/2008/layout/HorizontalMultiLevelHierarchy#1"/>
    <dgm:cxn modelId="{F0AB0B5D-A80B-4796-B502-668563D74AB4}" type="presParOf" srcId="{2BF409BA-6BB2-456B-BBC4-478CE7C16DC9}" destId="{9E4DF045-CE10-4B52-8D28-55F18CDE381C}" srcOrd="0" destOrd="0" presId="urn:microsoft.com/office/officeart/2008/layout/HorizontalMultiLevelHierarchy#1"/>
    <dgm:cxn modelId="{D33F1345-EEEC-4F5A-AB02-3DB8075CF055}" type="presOf" srcId="{2E6B2466-9222-4F08-B692-98DC8EE50557}" destId="{9E4DF045-CE10-4B52-8D28-55F18CDE381C}" srcOrd="0" destOrd="0" presId="urn:microsoft.com/office/officeart/2008/layout/HorizontalMultiLevelHierarchy#1"/>
    <dgm:cxn modelId="{CAB601D6-BA53-4F0A-9AF5-85D040620CA4}" type="presParOf" srcId="{9E4DF045-CE10-4B52-8D28-55F18CDE381C}" destId="{89E94B2D-9CFB-435D-88B3-9114EFF82FD8}" srcOrd="0" destOrd="0" presId="urn:microsoft.com/office/officeart/2008/layout/HorizontalMultiLevelHierarchy#1"/>
    <dgm:cxn modelId="{B906CC62-6F80-4710-BB1F-4CCEB7355405}" type="presOf" srcId="{2E6B2466-9222-4F08-B692-98DC8EE50557}" destId="{89E94B2D-9CFB-435D-88B3-9114EFF82FD8}" srcOrd="1" destOrd="0" presId="urn:microsoft.com/office/officeart/2008/layout/HorizontalMultiLevelHierarchy#1"/>
    <dgm:cxn modelId="{3423B24E-32AB-40D5-8805-72CB7CF6C38A}" type="presParOf" srcId="{2BF409BA-6BB2-456B-BBC4-478CE7C16DC9}" destId="{E1723AAE-383D-4692-861D-288590C37753}" srcOrd="1" destOrd="0" presId="urn:microsoft.com/office/officeart/2008/layout/HorizontalMultiLevelHierarchy#1"/>
    <dgm:cxn modelId="{C0703651-0ABD-4FD4-954E-8D64FAF48E3B}" type="presParOf" srcId="{E1723AAE-383D-4692-861D-288590C37753}" destId="{FCD939D3-A747-4B7B-9A5C-BB8AB66E5E99}" srcOrd="0" destOrd="0" presId="urn:microsoft.com/office/officeart/2008/layout/HorizontalMultiLevelHierarchy#1"/>
    <dgm:cxn modelId="{70302CC0-334D-4061-B5CC-29CE79DAF75E}" type="presOf" srcId="{0142624B-3D6D-4038-BC8E-F7272CA40F04}" destId="{FCD939D3-A747-4B7B-9A5C-BB8AB66E5E99}" srcOrd="0" destOrd="0" presId="urn:microsoft.com/office/officeart/2008/layout/HorizontalMultiLevelHierarchy#1"/>
    <dgm:cxn modelId="{6725EDE4-56CB-454D-987D-587721D67B28}" type="presParOf" srcId="{E1723AAE-383D-4692-861D-288590C37753}" destId="{968EF06E-DBF8-4D14-948A-3EB41803B911}" srcOrd="1" destOrd="0" presId="urn:microsoft.com/office/officeart/2008/layout/HorizontalMultiLevelHierarchy#1"/>
    <dgm:cxn modelId="{EE70B6E0-708A-4FED-B5DA-0BE2CC9AF128}" type="presParOf" srcId="{2BF409BA-6BB2-456B-BBC4-478CE7C16DC9}" destId="{2181AB3E-5F58-441B-8D9A-B21218539DBC}" srcOrd="2" destOrd="0" presId="urn:microsoft.com/office/officeart/2008/layout/HorizontalMultiLevelHierarchy#1"/>
    <dgm:cxn modelId="{43E3DEDE-6ED0-4EAF-8392-DF36EA93088F}" type="presOf" srcId="{AC7D279C-BAEF-4F2F-AC89-C6F6FB1E320E}" destId="{2181AB3E-5F58-441B-8D9A-B21218539DBC}" srcOrd="0" destOrd="0" presId="urn:microsoft.com/office/officeart/2008/layout/HorizontalMultiLevelHierarchy#1"/>
    <dgm:cxn modelId="{DE03AB93-4890-4440-8681-E3C756BAE09F}" type="presParOf" srcId="{2181AB3E-5F58-441B-8D9A-B21218539DBC}" destId="{F41607F3-3A2B-4FB8-8158-BDCB05FB1397}" srcOrd="0" destOrd="0" presId="urn:microsoft.com/office/officeart/2008/layout/HorizontalMultiLevelHierarchy#1"/>
    <dgm:cxn modelId="{EF9D694F-4977-4DB5-AAA2-51FE633ABE62}" type="presOf" srcId="{AC7D279C-BAEF-4F2F-AC89-C6F6FB1E320E}" destId="{F41607F3-3A2B-4FB8-8158-BDCB05FB1397}" srcOrd="1" destOrd="0" presId="urn:microsoft.com/office/officeart/2008/layout/HorizontalMultiLevelHierarchy#1"/>
    <dgm:cxn modelId="{4E193806-5F24-4E21-A490-7325AA213F50}" type="presParOf" srcId="{2BF409BA-6BB2-456B-BBC4-478CE7C16DC9}" destId="{90ADD07C-7C19-4D05-9BF0-F3AEC043B0AE}" srcOrd="3" destOrd="0" presId="urn:microsoft.com/office/officeart/2008/layout/HorizontalMultiLevelHierarchy#1"/>
    <dgm:cxn modelId="{2782D2A6-8E34-4BB3-9938-246BA37C08A2}" type="presParOf" srcId="{90ADD07C-7C19-4D05-9BF0-F3AEC043B0AE}" destId="{517CD576-DE51-44DF-8DF2-669C0E0C9E8A}" srcOrd="0" destOrd="0" presId="urn:microsoft.com/office/officeart/2008/layout/HorizontalMultiLevelHierarchy#1"/>
    <dgm:cxn modelId="{87903C86-4C4B-4946-A7D1-E14DC744453A}" type="presOf" srcId="{8FE97819-633A-4B48-9665-5B4E0C7A0EAD}" destId="{517CD576-DE51-44DF-8DF2-669C0E0C9E8A}" srcOrd="0" destOrd="0" presId="urn:microsoft.com/office/officeart/2008/layout/HorizontalMultiLevelHierarchy#1"/>
    <dgm:cxn modelId="{DD16E6B8-7DB4-4A93-8F30-A0C098F0ECD4}" type="presParOf" srcId="{90ADD07C-7C19-4D05-9BF0-F3AEC043B0AE}" destId="{16C3987F-5B95-4A89-947E-0725312C60A5}" srcOrd="1" destOrd="0" presId="urn:microsoft.com/office/officeart/2008/layout/HorizontalMultiLevelHierarchy#1"/>
    <dgm:cxn modelId="{0DED75E2-DDAD-4ED6-A525-A145A69E2C70}" type="presParOf" srcId="{2BF409BA-6BB2-456B-BBC4-478CE7C16DC9}" destId="{CA9B5948-2AC4-4B5E-A91A-A5E3876AEBCB}" srcOrd="4" destOrd="0" presId="urn:microsoft.com/office/officeart/2008/layout/HorizontalMultiLevelHierarchy#1"/>
    <dgm:cxn modelId="{621E4100-0FFF-4A76-973D-DB14C2823017}" type="presOf" srcId="{49FE437E-1982-4A89-A555-827FB8D85C08}" destId="{CA9B5948-2AC4-4B5E-A91A-A5E3876AEBCB}" srcOrd="0" destOrd="0" presId="urn:microsoft.com/office/officeart/2008/layout/HorizontalMultiLevelHierarchy#1"/>
    <dgm:cxn modelId="{2FF7784D-D80D-4257-A1D3-A8025A66F722}" type="presParOf" srcId="{CA9B5948-2AC4-4B5E-A91A-A5E3876AEBCB}" destId="{1925FD16-7AD4-45B3-89C7-32D30C43FA51}" srcOrd="0" destOrd="0" presId="urn:microsoft.com/office/officeart/2008/layout/HorizontalMultiLevelHierarchy#1"/>
    <dgm:cxn modelId="{A3A57814-E8B6-44F8-8CFD-7E7091C9771F}" type="presOf" srcId="{49FE437E-1982-4A89-A555-827FB8D85C08}" destId="{1925FD16-7AD4-45B3-89C7-32D30C43FA51}" srcOrd="1" destOrd="0" presId="urn:microsoft.com/office/officeart/2008/layout/HorizontalMultiLevelHierarchy#1"/>
    <dgm:cxn modelId="{1D428F55-37A0-4DB7-8A8E-CB0C3475BA55}" type="presParOf" srcId="{2BF409BA-6BB2-456B-BBC4-478CE7C16DC9}" destId="{E24647B4-92C4-4FE8-819B-58721DAAEAE7}" srcOrd="5" destOrd="0" presId="urn:microsoft.com/office/officeart/2008/layout/HorizontalMultiLevelHierarchy#1"/>
    <dgm:cxn modelId="{B3BCDE2A-69D0-4A8D-A59B-080758AFDC4F}" type="presParOf" srcId="{E24647B4-92C4-4FE8-819B-58721DAAEAE7}" destId="{CA51CCB6-0D01-4F59-A4FB-F888421A9A6B}" srcOrd="0" destOrd="0" presId="urn:microsoft.com/office/officeart/2008/layout/HorizontalMultiLevelHierarchy#1"/>
    <dgm:cxn modelId="{D2B56D04-AF2D-4F93-B54E-9B373E1BB027}" type="presOf" srcId="{565E942A-70A2-4BF2-8A29-CD7743E95811}" destId="{CA51CCB6-0D01-4F59-A4FB-F888421A9A6B}" srcOrd="0" destOrd="0" presId="urn:microsoft.com/office/officeart/2008/layout/HorizontalMultiLevelHierarchy#1"/>
    <dgm:cxn modelId="{52C39CF0-994E-4DD6-BC96-D5856498B95C}" type="presParOf" srcId="{E24647B4-92C4-4FE8-819B-58721DAAEAE7}" destId="{C9F67A7E-0DA2-4840-9E65-31D80A4B62F1}" srcOrd="1" destOrd="0" presId="urn:microsoft.com/office/officeart/2008/layout/HorizontalMultiLevelHierarchy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B7E3FA82-8DE1-42A2-AF15-FE530E0B7E44}" type="doc">
      <dgm:prSet loTypeId="urn:microsoft.com/office/officeart/2008/layout/HorizontalMultiLevelHierarchy#2" loCatId="hierarchy" qsTypeId="urn:microsoft.com/office/officeart/2005/8/quickstyle/simple1#8" qsCatId="simple" csTypeId="urn:microsoft.com/office/officeart/2005/8/colors/colorful5#2" csCatId="colorful" phldr="1"/>
      <dgm:spPr/>
      <dgm:t>
        <a:bodyPr/>
        <a:lstStyle/>
        <a:p>
          <a:endParaRPr lang="ru-RU"/>
        </a:p>
      </dgm:t>
    </dgm:pt>
    <dgm:pt modelId="{CBCE9A97-13BF-407D-ADA7-A2B2784EC7F3}" type="parTrans" cxnId="{08DD94AD-D4A4-484A-8DEE-7DFA0BCD200C}">
      <dgm:prSet/>
      <dgm:spPr/>
      <dgm:t>
        <a:bodyPr/>
        <a:lstStyle/>
        <a:p>
          <a:endParaRPr lang="ru-RU"/>
        </a:p>
      </dgm:t>
    </dgm:pt>
    <dgm:pt modelId="{497C3E68-9193-445D-9888-5F5AAA2AE4ED}">
      <dgm:prSet phldrT="[Текст]"/>
      <dgm:spPr/>
      <dgm:t>
        <a:bodyPr/>
        <a:lstStyle/>
        <a:p>
          <a:r>
            <a:rPr lang="ru-RU" smtClean="0"/>
            <a:t>СЕГМЕНТ</a:t>
          </a:r>
        </a:p>
        <a:p>
          <a:r>
            <a:rPr lang="ru-RU" smtClean="0"/>
            <a:t>«ПРО - КАДРЫ»</a:t>
          </a:r>
          <a:endParaRPr lang="ru-RU"/>
        </a:p>
      </dgm:t>
    </dgm:pt>
    <dgm:pt modelId="{5E140A5A-F5D9-4228-84F1-8623EA6FC748}" type="parTrans" cxnId="{A211A660-CBE2-450A-823A-56ABB4C1E630}">
      <dgm:prSet/>
      <dgm:spPr/>
      <dgm:t>
        <a:bodyPr/>
        <a:lstStyle/>
        <a:p>
          <a:endParaRPr lang="ru-RU"/>
        </a:p>
      </dgm:t>
    </dgm:pt>
    <dgm:pt modelId="{0B7E8130-CF9A-4155-BBA5-31B3E9161797}">
      <dgm:prSet custT="1"/>
      <dgm:spPr/>
      <dgm:t>
        <a:bodyPr/>
        <a:lstStyle/>
        <a:p>
          <a:pPr algn="l"/>
          <a:r>
            <a:rPr lang="ru-RU" sz="2000" smtClean="0">
              <a:solidFill>
                <a:srgbClr val="FFFF00"/>
              </a:solidFill>
            </a:rPr>
            <a:t>       </a:t>
          </a:r>
          <a:r>
            <a:rPr lang="ru-RU" sz="2000" b="1" u="none" smtClean="0">
              <a:solidFill>
                <a:srgbClr val="FFFF00"/>
              </a:solidFill>
            </a:rPr>
            <a:t>ПРОФЕССИОНАЛИЗМ</a:t>
          </a:r>
        </a:p>
        <a:p>
          <a:pPr algn="ctr"/>
          <a:r>
            <a:rPr lang="ru-RU" sz="2000" smtClean="0"/>
            <a:t>Создание возможностей для выстраивания индивидуальной траектории развития педагога</a:t>
          </a:r>
          <a:endParaRPr lang="ru-RU" sz="2000"/>
        </a:p>
      </dgm:t>
    </dgm:pt>
    <dgm:pt modelId="{DA72C477-6AC0-4325-B5B3-67C43E6FE47D}" type="sibTrans" cxnId="{A211A660-CBE2-450A-823A-56ABB4C1E630}">
      <dgm:prSet/>
      <dgm:spPr/>
      <dgm:t>
        <a:bodyPr/>
        <a:lstStyle/>
        <a:p>
          <a:endParaRPr lang="ru-RU"/>
        </a:p>
      </dgm:t>
    </dgm:pt>
    <dgm:pt modelId="{8B1AA8B6-D144-439B-ADDF-6A3C58B3CD51}" type="parTrans" cxnId="{2A7E7662-F69F-4828-8ED2-BD6F0BEC1167}">
      <dgm:prSet/>
      <dgm:spPr/>
      <dgm:t>
        <a:bodyPr/>
        <a:lstStyle/>
        <a:p>
          <a:endParaRPr lang="ru-RU"/>
        </a:p>
      </dgm:t>
    </dgm:pt>
    <dgm:pt modelId="{8909FA1B-3FC7-4E90-B3A6-7ABEBD839147}">
      <dgm:prSet custT="1"/>
      <dgm:spPr/>
      <dgm:t>
        <a:bodyPr/>
        <a:lstStyle/>
        <a:p>
          <a:pPr algn="l"/>
          <a:r>
            <a:rPr lang="ru-RU" sz="2000" b="1" u="none" smtClean="0">
              <a:solidFill>
                <a:srgbClr val="FFFF00"/>
              </a:solidFill>
            </a:rPr>
            <a:t>        РАЗВИТИЕ</a:t>
          </a:r>
        </a:p>
        <a:p>
          <a:pPr algn="ctr"/>
          <a:r>
            <a:rPr lang="ru-RU" sz="2000" smtClean="0"/>
            <a:t>Обеспечение ресурсов и оказание помощи для непрерывного профессионального образования и самосовершенствования педагогов</a:t>
          </a:r>
        </a:p>
      </dgm:t>
    </dgm:pt>
    <dgm:pt modelId="{9F85380A-7DDF-4A52-9FE6-7BC954AE7801}" type="sibTrans" cxnId="{2A7E7662-F69F-4828-8ED2-BD6F0BEC1167}">
      <dgm:prSet/>
      <dgm:spPr/>
      <dgm:t>
        <a:bodyPr/>
        <a:lstStyle/>
        <a:p>
          <a:endParaRPr lang="ru-RU"/>
        </a:p>
      </dgm:t>
    </dgm:pt>
    <dgm:pt modelId="{460BF710-38E4-4266-880D-E6997F6C312B}" type="parTrans" cxnId="{0C7BC038-0605-4D52-9A77-40316629A6F4}">
      <dgm:prSet/>
      <dgm:spPr/>
      <dgm:t>
        <a:bodyPr/>
        <a:lstStyle/>
        <a:p>
          <a:endParaRPr lang="ru-RU"/>
        </a:p>
      </dgm:t>
    </dgm:pt>
    <dgm:pt modelId="{A9B95521-64E6-418C-9BCB-6665B3C7DEB9}">
      <dgm:prSet custT="1"/>
      <dgm:spPr/>
      <dgm:t>
        <a:bodyPr/>
        <a:lstStyle/>
        <a:p>
          <a:pPr algn="l"/>
          <a:r>
            <a:rPr lang="ru-RU" sz="2000" b="1" smtClean="0">
              <a:solidFill>
                <a:srgbClr val="FFFF00"/>
              </a:solidFill>
            </a:rPr>
            <a:t>          ОПЫТ</a:t>
          </a:r>
        </a:p>
        <a:p>
          <a:pPr algn="ctr"/>
          <a:r>
            <a:rPr lang="ru-RU" sz="2000" smtClean="0"/>
            <a:t>Развитие </a:t>
          </a:r>
          <a:r>
            <a:rPr lang="ru-RU" sz="2000"/>
            <a:t>творческого и инновационного потенциала педагогического коллектива в целом</a:t>
          </a:r>
        </a:p>
      </dgm:t>
    </dgm:pt>
    <dgm:pt modelId="{15A4B551-759E-4AD4-91DE-9E8BF0C0538C}" type="sibTrans" cxnId="{0C7BC038-0605-4D52-9A77-40316629A6F4}">
      <dgm:prSet/>
      <dgm:spPr/>
      <dgm:t>
        <a:bodyPr/>
        <a:lstStyle/>
        <a:p>
          <a:endParaRPr lang="ru-RU"/>
        </a:p>
      </dgm:t>
    </dgm:pt>
    <dgm:pt modelId="{4EB38CAE-EF65-4E43-8616-FC4264EC21C0}" type="sibTrans" cxnId="{08DD94AD-D4A4-484A-8DEE-7DFA0BCD200C}">
      <dgm:prSet/>
      <dgm:spPr/>
      <dgm:t>
        <a:bodyPr/>
        <a:lstStyle/>
        <a:p>
          <a:endParaRPr lang="ru-RU"/>
        </a:p>
      </dgm:t>
    </dgm:pt>
    <dgm:pt modelId="{6C03CB4C-7693-427E-8E44-C920748B084C}" type="pres">
      <dgm:prSet presAssocID="{B7E3FA82-8DE1-42A2-AF15-FE530E0B7E44}" presName="Name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FDB5F8-C28B-4211-9C8D-8176E2AE88CB}" type="pres">
      <dgm:prSet presAssocID="{497C3E68-9193-445D-9888-5F5AAA2AE4ED}" presName="root1"/>
      <dgm:spPr/>
      <dgm:t>
        <a:bodyPr/>
        <a:lstStyle/>
        <a:p>
          <a:endParaRPr lang="ru-RU"/>
        </a:p>
      </dgm:t>
    </dgm:pt>
    <dgm:pt modelId="{2B049F79-E878-4C07-859F-26F15BE3FB21}" type="pres">
      <dgm:prSet presAssocID="{497C3E68-9193-445D-9888-5F5AAA2AE4ED}" presName="LevelOneTextNode" presStyleLbl="node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F409BA-6BB2-456B-BBC4-478CE7C16DC9}" type="pres">
      <dgm:prSet presAssocID="{497C3E68-9193-445D-9888-5F5AAA2AE4ED}" presName="level2hierChild"/>
      <dgm:spPr/>
      <dgm:t>
        <a:bodyPr/>
        <a:lstStyle/>
        <a:p>
          <a:endParaRPr lang="ru-RU"/>
        </a:p>
      </dgm:t>
    </dgm:pt>
    <dgm:pt modelId="{FFC041B9-46F6-4332-AEA1-6FF34452B89C}" type="pres">
      <dgm:prSet presAssocID="{5E140A5A-F5D9-4228-84F1-8623EA6FC748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30929D01-A74D-43B8-B2FD-7B0F28DB75FD}" type="pres">
      <dgm:prSet presAssocID="{5E140A5A-F5D9-4228-84F1-8623EA6FC748}" presName="connTx" presStyleLbl="parChTrans2D2" presStyleCnt="3"/>
      <dgm:spPr/>
      <dgm:t>
        <a:bodyPr/>
        <a:lstStyle/>
        <a:p>
          <a:endParaRPr lang="ru-RU"/>
        </a:p>
      </dgm:t>
    </dgm:pt>
    <dgm:pt modelId="{137FEB4E-AA99-4B3F-A7D7-89F3205D9645}" type="pres">
      <dgm:prSet presAssocID="{0B7E8130-CF9A-4155-BBA5-31B3E9161797}" presName="root2"/>
      <dgm:spPr/>
      <dgm:t>
        <a:bodyPr/>
        <a:lstStyle/>
        <a:p>
          <a:endParaRPr lang="ru-RU"/>
        </a:p>
      </dgm:t>
    </dgm:pt>
    <dgm:pt modelId="{0B5F49D0-3516-4002-8293-130473585369}" type="pres">
      <dgm:prSet presAssocID="{0B7E8130-CF9A-4155-BBA5-31B3E9161797}" presName="LevelTwoTextNode" presStyleLbl="node2" presStyleCnt="3" custScaleX="149828" custLinFactNeighborX="11841" custLinFactNeighborY="-344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A0A901-3B0B-4E63-8297-612647882124}" type="pres">
      <dgm:prSet presAssocID="{0B7E8130-CF9A-4155-BBA5-31B3E9161797}" presName="level3hierChild"/>
      <dgm:spPr/>
      <dgm:t>
        <a:bodyPr/>
        <a:lstStyle/>
        <a:p>
          <a:endParaRPr lang="ru-RU"/>
        </a:p>
      </dgm:t>
    </dgm:pt>
    <dgm:pt modelId="{D683A065-01FA-44F1-B4F4-08A0D6A9121B}" type="pres">
      <dgm:prSet presAssocID="{8B1AA8B6-D144-439B-ADDF-6A3C58B3CD51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510A7993-C8CC-4073-B60F-2F83A7435BB1}" type="pres">
      <dgm:prSet presAssocID="{8B1AA8B6-D144-439B-ADDF-6A3C58B3CD51}" presName="connTx" presStyleLbl="parChTrans2D2" presStyleIdx="1" presStyleCnt="3"/>
      <dgm:spPr/>
      <dgm:t>
        <a:bodyPr/>
        <a:lstStyle/>
        <a:p>
          <a:endParaRPr lang="ru-RU"/>
        </a:p>
      </dgm:t>
    </dgm:pt>
    <dgm:pt modelId="{2854E109-5B2B-4258-8733-C73F4C482187}" type="pres">
      <dgm:prSet presAssocID="{8909FA1B-3FC7-4E90-B3A6-7ABEBD839147}" presName="root2"/>
      <dgm:spPr/>
      <dgm:t>
        <a:bodyPr/>
        <a:lstStyle/>
        <a:p>
          <a:endParaRPr lang="ru-RU"/>
        </a:p>
      </dgm:t>
    </dgm:pt>
    <dgm:pt modelId="{0E3168BD-76C5-4C64-AD1F-36DB29E1776E}" type="pres">
      <dgm:prSet presAssocID="{8909FA1B-3FC7-4E90-B3A6-7ABEBD839147}" presName="LevelTwoTextNode" presStyleLbl="node2" presStyleIdx="1" presStyleCnt="3" custScaleX="151224" custScaleY="150115" custLinFactNeighborX="12649" custLinFactNeighborY="-86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C2E6D67-0DDD-4ABF-A195-9173651ABA27}" type="pres">
      <dgm:prSet presAssocID="{8909FA1B-3FC7-4E90-B3A6-7ABEBD839147}" presName="level3hierChild"/>
      <dgm:spPr/>
      <dgm:t>
        <a:bodyPr/>
        <a:lstStyle/>
        <a:p>
          <a:endParaRPr lang="ru-RU"/>
        </a:p>
      </dgm:t>
    </dgm:pt>
    <dgm:pt modelId="{1ED5C832-66BD-45E8-A7B3-EFF296DBE4ED}" type="pres">
      <dgm:prSet presAssocID="{460BF710-38E4-4266-880D-E6997F6C312B}" presName="conn2-1" presStyleLbl="parChTrans1D2" presStyleCnt="3"/>
      <dgm:spPr/>
      <dgm:t>
        <a:bodyPr/>
        <a:lstStyle/>
        <a:p>
          <a:endParaRPr lang="ru-RU"/>
        </a:p>
      </dgm:t>
    </dgm:pt>
    <dgm:pt modelId="{159CEDCD-45A1-44F9-AEEC-72164D509177}" type="pres">
      <dgm:prSet presAssocID="{460BF710-38E4-4266-880D-E6997F6C312B}" presName="connTx" presStyleLbl="parChTrans2D2" presStyleIdx="2" presStyleCnt="3"/>
      <dgm:spPr/>
      <dgm:t>
        <a:bodyPr/>
        <a:lstStyle/>
        <a:p>
          <a:endParaRPr lang="ru-RU"/>
        </a:p>
      </dgm:t>
    </dgm:pt>
    <dgm:pt modelId="{8DFB6CA2-B893-492B-8426-A5A77485D7E0}" type="pres">
      <dgm:prSet presAssocID="{A9B95521-64E6-418C-9BCB-6665B3C7DEB9}" presName="root2"/>
      <dgm:spPr/>
      <dgm:t>
        <a:bodyPr/>
        <a:lstStyle/>
        <a:p>
          <a:endParaRPr lang="ru-RU"/>
        </a:p>
      </dgm:t>
    </dgm:pt>
    <dgm:pt modelId="{DDDEE7B2-E238-4A5C-8691-825531CD34AD}" type="pres">
      <dgm:prSet presAssocID="{A9B95521-64E6-418C-9BCB-6665B3C7DEB9}" presName="LevelTwoTextNode" presStyleLbl="node2" presStyleIdx="2" presStyleCnt="3" custScaleX="151717" custLinFactNeighborX="11572" custLinFactNeighborY="-70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7AE191-678A-4EB3-AB7D-69924E82284D}" type="pres">
      <dgm:prSet presAssocID="{A9B95521-64E6-418C-9BCB-6665B3C7DEB9}" presName="level3hierChild"/>
      <dgm:spPr/>
      <dgm:t>
        <a:bodyPr/>
        <a:lstStyle/>
        <a:p>
          <a:endParaRPr lang="ru-RU"/>
        </a:p>
      </dgm:t>
    </dgm:pt>
  </dgm:ptLst>
  <dgm:cxnLst>
    <dgm:cxn modelId="{08DD94AD-D4A4-484A-8DEE-7DFA0BCD200C}" srcId="{B7E3FA82-8DE1-42A2-AF15-FE530E0B7E44}" destId="{497C3E68-9193-445D-9888-5F5AAA2AE4ED}" srcOrd="0" destOrd="0" parTransId="{CBCE9A97-13BF-407D-ADA7-A2B2784EC7F3}" sibTransId="{4EB38CAE-EF65-4E43-8616-FC4264EC21C0}"/>
    <dgm:cxn modelId="{A211A660-CBE2-450A-823A-56ABB4C1E630}" srcId="{497C3E68-9193-445D-9888-5F5AAA2AE4ED}" destId="{0B7E8130-CF9A-4155-BBA5-31B3E9161797}" srcOrd="0" destOrd="0" parTransId="{5E140A5A-F5D9-4228-84F1-8623EA6FC748}" sibTransId="{DA72C477-6AC0-4325-B5B3-67C43E6FE47D}"/>
    <dgm:cxn modelId="{2A7E7662-F69F-4828-8ED2-BD6F0BEC1167}" srcId="{497C3E68-9193-445D-9888-5F5AAA2AE4ED}" destId="{8909FA1B-3FC7-4E90-B3A6-7ABEBD839147}" srcOrd="1" destOrd="0" parTransId="{8B1AA8B6-D144-439B-ADDF-6A3C58B3CD51}" sibTransId="{9F85380A-7DDF-4A52-9FE6-7BC954AE7801}"/>
    <dgm:cxn modelId="{0C7BC038-0605-4D52-9A77-40316629A6F4}" srcId="{497C3E68-9193-445D-9888-5F5AAA2AE4ED}" destId="{A9B95521-64E6-418C-9BCB-6665B3C7DEB9}" srcOrd="2" destOrd="0" parTransId="{460BF710-38E4-4266-880D-E6997F6C312B}" sibTransId="{15A4B551-759E-4AD4-91DE-9E8BF0C0538C}"/>
    <dgm:cxn modelId="{EB7FEA3A-A151-426F-B936-5820F3E637B3}" type="presOf" srcId="{B7E3FA82-8DE1-42A2-AF15-FE530E0B7E44}" destId="{6C03CB4C-7693-427E-8E44-C920748B084C}" srcOrd="0" destOrd="0" presId="urn:microsoft.com/office/officeart/2008/layout/HorizontalMultiLevelHierarchy#2"/>
    <dgm:cxn modelId="{55DBA9AD-6169-4F47-8B68-4276253D568D}" type="presParOf" srcId="{6C03CB4C-7693-427E-8E44-C920748B084C}" destId="{42FDB5F8-C28B-4211-9C8D-8176E2AE88CB}" srcOrd="0" destOrd="0" presId="urn:microsoft.com/office/officeart/2008/layout/HorizontalMultiLevelHierarchy#2"/>
    <dgm:cxn modelId="{A67BE0F0-96AA-409C-8178-6E1CC72D79CB}" type="presParOf" srcId="{42FDB5F8-C28B-4211-9C8D-8176E2AE88CB}" destId="{2B049F79-E878-4C07-859F-26F15BE3FB21}" srcOrd="0" destOrd="0" presId="urn:microsoft.com/office/officeart/2008/layout/HorizontalMultiLevelHierarchy#2"/>
    <dgm:cxn modelId="{C1500779-3DFE-4E06-9FED-2F1A5A8F9E2B}" type="presOf" srcId="{497C3E68-9193-445D-9888-5F5AAA2AE4ED}" destId="{2B049F79-E878-4C07-859F-26F15BE3FB21}" srcOrd="0" destOrd="0" presId="urn:microsoft.com/office/officeart/2008/layout/HorizontalMultiLevelHierarchy#2"/>
    <dgm:cxn modelId="{C1DA4B5E-C8F7-441C-A86E-34E536304DAD}" type="presParOf" srcId="{42FDB5F8-C28B-4211-9C8D-8176E2AE88CB}" destId="{2BF409BA-6BB2-456B-BBC4-478CE7C16DC9}" srcOrd="1" destOrd="0" presId="urn:microsoft.com/office/officeart/2008/layout/HorizontalMultiLevelHierarchy#2"/>
    <dgm:cxn modelId="{6CA79768-8710-46F0-895C-99BD88AD4AFB}" type="presParOf" srcId="{2BF409BA-6BB2-456B-BBC4-478CE7C16DC9}" destId="{FFC041B9-46F6-4332-AEA1-6FF34452B89C}" srcOrd="0" destOrd="0" presId="urn:microsoft.com/office/officeart/2008/layout/HorizontalMultiLevelHierarchy#2"/>
    <dgm:cxn modelId="{DD8F2F65-0DB4-49C8-BA84-57739295DCA6}" type="presOf" srcId="{5E140A5A-F5D9-4228-84F1-8623EA6FC748}" destId="{FFC041B9-46F6-4332-AEA1-6FF34452B89C}" srcOrd="0" destOrd="0" presId="urn:microsoft.com/office/officeart/2008/layout/HorizontalMultiLevelHierarchy#2"/>
    <dgm:cxn modelId="{6EB9D864-F92C-4033-AF25-E7E5D8F18F6E}" type="presParOf" srcId="{FFC041B9-46F6-4332-AEA1-6FF34452B89C}" destId="{30929D01-A74D-43B8-B2FD-7B0F28DB75FD}" srcOrd="0" destOrd="0" presId="urn:microsoft.com/office/officeart/2008/layout/HorizontalMultiLevelHierarchy#2"/>
    <dgm:cxn modelId="{E6E20CA7-2210-4C1B-AE9B-38377AED14E2}" type="presOf" srcId="{5E140A5A-F5D9-4228-84F1-8623EA6FC748}" destId="{30929D01-A74D-43B8-B2FD-7B0F28DB75FD}" srcOrd="1" destOrd="0" presId="urn:microsoft.com/office/officeart/2008/layout/HorizontalMultiLevelHierarchy#2"/>
    <dgm:cxn modelId="{7CC96814-5624-44A9-A33D-6BF14600AC84}" type="presParOf" srcId="{2BF409BA-6BB2-456B-BBC4-478CE7C16DC9}" destId="{137FEB4E-AA99-4B3F-A7D7-89F3205D9645}" srcOrd="1" destOrd="0" presId="urn:microsoft.com/office/officeart/2008/layout/HorizontalMultiLevelHierarchy#2"/>
    <dgm:cxn modelId="{043388FC-CF04-4F59-9956-2349579C16C6}" type="presParOf" srcId="{137FEB4E-AA99-4B3F-A7D7-89F3205D9645}" destId="{0B5F49D0-3516-4002-8293-130473585369}" srcOrd="0" destOrd="0" presId="urn:microsoft.com/office/officeart/2008/layout/HorizontalMultiLevelHierarchy#2"/>
    <dgm:cxn modelId="{0DEB3E6C-578E-4B50-A966-B32204673B82}" type="presOf" srcId="{0B7E8130-CF9A-4155-BBA5-31B3E9161797}" destId="{0B5F49D0-3516-4002-8293-130473585369}" srcOrd="0" destOrd="0" presId="urn:microsoft.com/office/officeart/2008/layout/HorizontalMultiLevelHierarchy#2"/>
    <dgm:cxn modelId="{95E66375-CFC7-42D1-8AC8-192177A38207}" type="presParOf" srcId="{137FEB4E-AA99-4B3F-A7D7-89F3205D9645}" destId="{66A0A901-3B0B-4E63-8297-612647882124}" srcOrd="1" destOrd="0" presId="urn:microsoft.com/office/officeart/2008/layout/HorizontalMultiLevelHierarchy#2"/>
    <dgm:cxn modelId="{FE81FFD5-7309-43CB-82CE-0A1501B33CF4}" type="presParOf" srcId="{2BF409BA-6BB2-456B-BBC4-478CE7C16DC9}" destId="{D683A065-01FA-44F1-B4F4-08A0D6A9121B}" srcOrd="2" destOrd="0" presId="urn:microsoft.com/office/officeart/2008/layout/HorizontalMultiLevelHierarchy#2"/>
    <dgm:cxn modelId="{FDA691BA-2F4B-4C09-A9F1-1D0CEAB3F351}" type="presOf" srcId="{8B1AA8B6-D144-439B-ADDF-6A3C58B3CD51}" destId="{D683A065-01FA-44F1-B4F4-08A0D6A9121B}" srcOrd="0" destOrd="0" presId="urn:microsoft.com/office/officeart/2008/layout/HorizontalMultiLevelHierarchy#2"/>
    <dgm:cxn modelId="{CB0CF2AD-83FB-43A3-9824-1700032D1D89}" type="presParOf" srcId="{D683A065-01FA-44F1-B4F4-08A0D6A9121B}" destId="{510A7993-C8CC-4073-B60F-2F83A7435BB1}" srcOrd="0" destOrd="0" presId="urn:microsoft.com/office/officeart/2008/layout/HorizontalMultiLevelHierarchy#2"/>
    <dgm:cxn modelId="{E5FB2338-DCFB-44CB-8F50-12A24C4002B8}" type="presOf" srcId="{8B1AA8B6-D144-439B-ADDF-6A3C58B3CD51}" destId="{510A7993-C8CC-4073-B60F-2F83A7435BB1}" srcOrd="1" destOrd="0" presId="urn:microsoft.com/office/officeart/2008/layout/HorizontalMultiLevelHierarchy#2"/>
    <dgm:cxn modelId="{2773B70E-2E8A-443E-B4E4-D84A0B749F13}" type="presParOf" srcId="{2BF409BA-6BB2-456B-BBC4-478CE7C16DC9}" destId="{2854E109-5B2B-4258-8733-C73F4C482187}" srcOrd="3" destOrd="0" presId="urn:microsoft.com/office/officeart/2008/layout/HorizontalMultiLevelHierarchy#2"/>
    <dgm:cxn modelId="{6ADC3F60-7554-4F16-A20B-9B3919093E3A}" type="presParOf" srcId="{2854E109-5B2B-4258-8733-C73F4C482187}" destId="{0E3168BD-76C5-4C64-AD1F-36DB29E1776E}" srcOrd="0" destOrd="0" presId="urn:microsoft.com/office/officeart/2008/layout/HorizontalMultiLevelHierarchy#2"/>
    <dgm:cxn modelId="{9FEC3F0A-3AA8-4845-8B05-36D06701D7BE}" type="presOf" srcId="{8909FA1B-3FC7-4E90-B3A6-7ABEBD839147}" destId="{0E3168BD-76C5-4C64-AD1F-36DB29E1776E}" srcOrd="0" destOrd="0" presId="urn:microsoft.com/office/officeart/2008/layout/HorizontalMultiLevelHierarchy#2"/>
    <dgm:cxn modelId="{2E55B8F9-1CD5-442D-A0CC-78311A7FFAAD}" type="presParOf" srcId="{2854E109-5B2B-4258-8733-C73F4C482187}" destId="{AC2E6D67-0DDD-4ABF-A195-9173651ABA27}" srcOrd="1" destOrd="0" presId="urn:microsoft.com/office/officeart/2008/layout/HorizontalMultiLevelHierarchy#2"/>
    <dgm:cxn modelId="{12CD6531-9F99-4EEB-B394-AF51BA4A6564}" type="presParOf" srcId="{2BF409BA-6BB2-456B-BBC4-478CE7C16DC9}" destId="{1ED5C832-66BD-45E8-A7B3-EFF296DBE4ED}" srcOrd="4" destOrd="0" presId="urn:microsoft.com/office/officeart/2008/layout/HorizontalMultiLevelHierarchy#2"/>
    <dgm:cxn modelId="{98C012AE-F62F-46E4-8E10-3CA594E6E6D3}" type="presOf" srcId="{460BF710-38E4-4266-880D-E6997F6C312B}" destId="{1ED5C832-66BD-45E8-A7B3-EFF296DBE4ED}" srcOrd="0" destOrd="0" presId="urn:microsoft.com/office/officeart/2008/layout/HorizontalMultiLevelHierarchy#2"/>
    <dgm:cxn modelId="{7E1AB1E5-11A0-45CA-90F4-88742F820B41}" type="presParOf" srcId="{1ED5C832-66BD-45E8-A7B3-EFF296DBE4ED}" destId="{159CEDCD-45A1-44F9-AEEC-72164D509177}" srcOrd="0" destOrd="0" presId="urn:microsoft.com/office/officeart/2008/layout/HorizontalMultiLevelHierarchy#2"/>
    <dgm:cxn modelId="{F7C29CC5-3A64-4AFE-B616-1AE497F1275F}" type="presOf" srcId="{460BF710-38E4-4266-880D-E6997F6C312B}" destId="{159CEDCD-45A1-44F9-AEEC-72164D509177}" srcOrd="1" destOrd="0" presId="urn:microsoft.com/office/officeart/2008/layout/HorizontalMultiLevelHierarchy#2"/>
    <dgm:cxn modelId="{A264CEB2-0D0C-4270-9F6B-C7B7076E2F59}" type="presParOf" srcId="{2BF409BA-6BB2-456B-BBC4-478CE7C16DC9}" destId="{8DFB6CA2-B893-492B-8426-A5A77485D7E0}" srcOrd="5" destOrd="0" presId="urn:microsoft.com/office/officeart/2008/layout/HorizontalMultiLevelHierarchy#2"/>
    <dgm:cxn modelId="{4EDEC25A-DC45-40A6-B0A5-D7AAF57D929D}" type="presParOf" srcId="{8DFB6CA2-B893-492B-8426-A5A77485D7E0}" destId="{DDDEE7B2-E238-4A5C-8691-825531CD34AD}" srcOrd="0" destOrd="0" presId="urn:microsoft.com/office/officeart/2008/layout/HorizontalMultiLevelHierarchy#2"/>
    <dgm:cxn modelId="{C311E3E8-8B70-46E0-8CE2-21F3069B7298}" type="presOf" srcId="{A9B95521-64E6-418C-9BCB-6665B3C7DEB9}" destId="{DDDEE7B2-E238-4A5C-8691-825531CD34AD}" srcOrd="0" destOrd="0" presId="urn:microsoft.com/office/officeart/2008/layout/HorizontalMultiLevelHierarchy#2"/>
    <dgm:cxn modelId="{2FC2B445-E641-4227-8E9A-7F371F756E66}" type="presParOf" srcId="{8DFB6CA2-B893-492B-8426-A5A77485D7E0}" destId="{247AE191-678A-4EB3-AB7D-69924E82284D}" srcOrd="1" destOrd="0" presId="urn:microsoft.com/office/officeart/2008/layout/HorizontalMultiLevelHierarchy#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main"/>
    </a:ext>
  </dgm:extLst>
</dgm:dataModel>
</file>

<file path=ppt/diagrams/data3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4E69AECA-EF03-4C21-BC53-7B4BC5B8953E}" type="doc">
      <dgm:prSet loTypeId="urn:microsoft.com/office/officeart/2005/8/layout/arrow6#1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A3756268-3BC4-4A3D-B9AF-6ED2F0C7DD92}" type="parTrans" cxnId="{B0B14A76-7897-4CBC-B64D-06F1B63BD573}">
      <dgm:prSet/>
      <dgm:spPr/>
      <dgm:t>
        <a:bodyPr/>
        <a:lstStyle/>
        <a:p>
          <a:endParaRPr lang="ru-RU"/>
        </a:p>
      </dgm:t>
    </dgm:pt>
    <dgm:pt modelId="{B26BA743-A284-43DD-86B5-C1837BAC3584}">
      <dgm:prSet phldrT="[Текст]"/>
      <dgm:spPr/>
      <dgm:t>
        <a:bodyPr/>
        <a:lstStyle/>
        <a:p>
          <a:r>
            <a:rPr lang="ru-RU" smtClean="0"/>
            <a:t>СМПП</a:t>
          </a:r>
        </a:p>
        <a:p>
          <a:r>
            <a:rPr lang="ru-RU" smtClean="0"/>
            <a:t>«Траектория возможностей»</a:t>
          </a:r>
          <a:endParaRPr lang="ru-RU"/>
        </a:p>
      </dgm:t>
    </dgm:pt>
    <dgm:pt modelId="{C14D6309-2E2B-4D44-88CB-063FE3546A2E}" type="sibTrans" cxnId="{B0B14A76-7897-4CBC-B64D-06F1B63BD573}">
      <dgm:prSet/>
      <dgm:spPr/>
      <dgm:t>
        <a:bodyPr/>
        <a:lstStyle/>
        <a:p>
          <a:endParaRPr lang="ru-RU"/>
        </a:p>
      </dgm:t>
    </dgm:pt>
    <dgm:pt modelId="{C089A582-EBDD-4463-BBA6-EB78DDA9BB69}" type="parTrans" cxnId="{1BFAC2B9-B8C8-4565-9300-9768BF65236B}">
      <dgm:prSet/>
      <dgm:spPr/>
      <dgm:t>
        <a:bodyPr/>
        <a:lstStyle/>
        <a:p>
          <a:endParaRPr lang="ru-RU"/>
        </a:p>
      </dgm:t>
    </dgm:pt>
    <dgm:pt modelId="{7CF57BB9-B099-48D8-BF89-11DE70172911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lang="ru-RU" smtClean="0"/>
            <a:t>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lang="ru-RU" smtClean="0"/>
            <a:t>модульный подход</a:t>
          </a:r>
        </a:p>
      </dgm:t>
    </dgm:pt>
    <dgm:pt modelId="{E7680AF2-86C6-4817-841E-A7E9F2834DEA}" type="sibTrans" cxnId="{1BFAC2B9-B8C8-4565-9300-9768BF65236B}">
      <dgm:prSet/>
      <dgm:spPr/>
      <dgm:t>
        <a:bodyPr/>
        <a:lstStyle/>
        <a:p>
          <a:endParaRPr lang="ru-RU"/>
        </a:p>
      </dgm:t>
    </dgm:pt>
    <dgm:pt modelId="{F9A89512-5E78-4E34-9C96-B85EE031CA86}" type="pres">
      <dgm:prSet presAssocID="{4E69AECA-EF03-4C21-BC53-7B4BC5B8953E}" presName="compositeShape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5646D6-E94B-433C-96AB-A437A25D5749}" type="pres">
      <dgm:prSet presAssocID="{4E69AECA-EF03-4C21-BC53-7B4BC5B8953E}" presName="ribbon" presStyleLbl="node1" presStyleCnt="2" custLinFactNeighborX="-39944" custLinFactNeighborY="-4174"/>
      <dgm:spPr/>
      <dgm:t>
        <a:bodyPr/>
        <a:lstStyle/>
        <a:p/>
      </dgm:t>
    </dgm:pt>
    <dgm:pt modelId="{44F91743-5951-4004-A62E-8BC1967534F8}" type="pres">
      <dgm:prSet presAssocID="{4E69AECA-EF03-4C21-BC53-7B4BC5B8953E}" presName="leftArrowText" presStyleLbl="node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9D005-9F7F-4D8E-A386-97ED60AC166C}" type="pres">
      <dgm:prSet presAssocID="{4E69AECA-EF03-4C21-BC53-7B4BC5B8953E}" presName="rightArrowText" presStyleLbl="node1" presStyleIdx="1" presStyleCnt="2" custScaleX="100482" custScaleY="696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B14A76-7897-4CBC-B64D-06F1B63BD573}" srcId="{4E69AECA-EF03-4C21-BC53-7B4BC5B8953E}" destId="{B26BA743-A284-43DD-86B5-C1837BAC3584}" srcOrd="0" destOrd="0" parTransId="{A3756268-3BC4-4A3D-B9AF-6ED2F0C7DD92}" sibTransId="{C14D6309-2E2B-4D44-88CB-063FE3546A2E}"/>
    <dgm:cxn modelId="{1BFAC2B9-B8C8-4565-9300-9768BF65236B}" srcId="{4E69AECA-EF03-4C21-BC53-7B4BC5B8953E}" destId="{7CF57BB9-B099-48D8-BF89-11DE70172911}" srcOrd="1" destOrd="0" parTransId="{C089A582-EBDD-4463-BBA6-EB78DDA9BB69}" sibTransId="{E7680AF2-86C6-4817-841E-A7E9F2834DEA}"/>
    <dgm:cxn modelId="{F8CE499E-44CB-4865-9FD3-F93AE298206E}" type="presOf" srcId="{4E69AECA-EF03-4C21-BC53-7B4BC5B8953E}" destId="{F9A89512-5E78-4E34-9C96-B85EE031CA86}" srcOrd="0" destOrd="0" presId="urn:microsoft.com/office/officeart/2005/8/layout/arrow6#1"/>
    <dgm:cxn modelId="{E26ED493-0BF5-4134-802B-77890E443B9E}" type="presParOf" srcId="{F9A89512-5E78-4E34-9C96-B85EE031CA86}" destId="{585646D6-E94B-433C-96AB-A437A25D5749}" srcOrd="0" destOrd="0" presId="urn:microsoft.com/office/officeart/2005/8/layout/arrow6#1"/>
    <dgm:cxn modelId="{EE35A931-BA4F-45A5-8306-18C5716B5AD7}" type="presParOf" srcId="{F9A89512-5E78-4E34-9C96-B85EE031CA86}" destId="{44F91743-5951-4004-A62E-8BC1967534F8}" srcOrd="1" destOrd="0" presId="urn:microsoft.com/office/officeart/2005/8/layout/arrow6#1"/>
    <dgm:cxn modelId="{F8EC4633-AB9E-4783-9570-359C4822EF65}" type="presOf" srcId="{B26BA743-A284-43DD-86B5-C1837BAC3584}" destId="{44F91743-5951-4004-A62E-8BC1967534F8}" srcOrd="0" destOrd="0" presId="urn:microsoft.com/office/officeart/2005/8/layout/arrow6#1"/>
    <dgm:cxn modelId="{23AD1258-324C-477A-B53B-4816625E5369}" type="presParOf" srcId="{F9A89512-5E78-4E34-9C96-B85EE031CA86}" destId="{5C59D005-9F7F-4D8E-A386-97ED60AC166C}" srcOrd="2" destOrd="0" presId="urn:microsoft.com/office/officeart/2005/8/layout/arrow6#1"/>
    <dgm:cxn modelId="{0A2FB2BC-0C91-461B-8974-E400A50213EA}" type="presOf" srcId="{7CF57BB9-B099-48D8-BF89-11DE70172911}" destId="{5C59D005-9F7F-4D8E-A386-97ED60AC166C}" srcOrd="0" destOrd="0" presId="urn:microsoft.com/office/officeart/2005/8/layout/arrow6#1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ata4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8E7E757C-464D-4B80-94F5-C6E796D25698}" type="doc">
      <dgm:prSet loTypeId="urn:microsoft.com/office/officeart/2005/8/layout/hList3" loCatId="list" qsTypeId="urn:microsoft.com/office/officeart/2005/8/quickstyle/simple1#2" qsCatId="simple" csTypeId="urn:microsoft.com/office/officeart/2005/8/colors/colorful5#1" csCatId="colorful" phldr="1"/>
      <dgm:spPr/>
      <dgm:t>
        <a:bodyPr/>
        <a:lstStyle/>
        <a:p>
          <a:endParaRPr lang="ru-RU"/>
        </a:p>
      </dgm:t>
    </dgm:pt>
    <dgm:pt modelId="{691978FD-BFBC-4C7D-86AF-F01B38B5D79E}" type="parTrans" cxnId="{03D96989-892A-4572-BCE8-C0A96302A523}">
      <dgm:prSet/>
      <dgm:spPr/>
      <dgm:t>
        <a:bodyPr/>
        <a:lstStyle/>
        <a:p>
          <a:endParaRPr lang="ru-RU"/>
        </a:p>
      </dgm:t>
    </dgm:pt>
    <dgm:pt modelId="{CBF5D4C7-ECC3-4413-902A-FD6BEEBD7005}">
      <dgm:prSet phldrT="[Текст]"/>
      <dgm:spPr/>
      <dgm:t>
        <a:bodyPr/>
        <a:lstStyle/>
        <a:p>
          <a:r>
            <a:rPr lang="ru-RU" smtClean="0"/>
            <a:t>Модуль 1</a:t>
          </a:r>
          <a:endParaRPr lang="ru-RU"/>
        </a:p>
      </dgm:t>
    </dgm:pt>
    <dgm:pt modelId="{75AFA255-08F5-4F7D-BD6E-9C7495CC0152}" type="parTrans" cxnId="{1FE3AE41-DF9E-4966-8176-C9AE1CEFDDDB}">
      <dgm:prSet/>
      <dgm:spPr/>
      <dgm:t>
        <a:bodyPr/>
        <a:lstStyle/>
        <a:p>
          <a:endParaRPr lang="ru-RU"/>
        </a:p>
      </dgm:t>
    </dgm:pt>
    <dgm:pt modelId="{3F66BBD8-1931-4387-BE59-8D068A0A7F5A}">
      <dgm:prSet phldrT="[Текст]"/>
      <dgm:spPr/>
      <dgm:t>
        <a:bodyPr/>
        <a:lstStyle/>
        <a:p>
          <a:r>
            <a:rPr lang="ru-RU" smtClean="0"/>
            <a:t>Задачи</a:t>
          </a:r>
          <a:endParaRPr lang="ru-RU"/>
        </a:p>
      </dgm:t>
    </dgm:pt>
    <dgm:pt modelId="{3EA6ACEC-B519-4F47-87E9-68B18C9605FF}" type="sibTrans" cxnId="{1FE3AE41-DF9E-4966-8176-C9AE1CEFDDDB}">
      <dgm:prSet/>
      <dgm:spPr/>
      <dgm:t>
        <a:bodyPr/>
        <a:lstStyle/>
        <a:p>
          <a:endParaRPr lang="ru-RU"/>
        </a:p>
      </dgm:t>
    </dgm:pt>
    <dgm:pt modelId="{99E0B4DB-F443-4068-AB45-69111CDE5DEA}" type="parTrans" cxnId="{31BDF2AD-8435-44D6-94D5-7333E4B92C05}">
      <dgm:prSet/>
      <dgm:spPr/>
      <dgm:t>
        <a:bodyPr/>
        <a:lstStyle/>
        <a:p>
          <a:endParaRPr lang="ru-RU"/>
        </a:p>
      </dgm:t>
    </dgm:pt>
    <dgm:pt modelId="{941BCD27-C88D-48E9-85CB-C695675A18AD}">
      <dgm:prSet phldrT="[Текст]"/>
      <dgm:spPr/>
      <dgm:t>
        <a:bodyPr/>
        <a:lstStyle/>
        <a:p>
          <a:r>
            <a:rPr lang="ru-RU" smtClean="0"/>
            <a:t>Действия</a:t>
          </a:r>
          <a:endParaRPr lang="ru-RU"/>
        </a:p>
      </dgm:t>
    </dgm:pt>
    <dgm:pt modelId="{9E1F0FCA-9078-433F-BA5E-3DA522D14C28}" type="sibTrans" cxnId="{31BDF2AD-8435-44D6-94D5-7333E4B92C05}">
      <dgm:prSet/>
      <dgm:spPr/>
      <dgm:t>
        <a:bodyPr/>
        <a:lstStyle/>
        <a:p>
          <a:endParaRPr lang="ru-RU"/>
        </a:p>
      </dgm:t>
    </dgm:pt>
    <dgm:pt modelId="{9B8C0CFD-AAA6-454A-A4F8-AC3606EC9083}" type="parTrans" cxnId="{654040A8-56EF-486E-A8E7-E936532ADB3E}">
      <dgm:prSet/>
      <dgm:spPr/>
      <dgm:t>
        <a:bodyPr/>
        <a:lstStyle/>
        <a:p>
          <a:endParaRPr lang="ru-RU"/>
        </a:p>
      </dgm:t>
    </dgm:pt>
    <dgm:pt modelId="{9D0C05F0-8284-42BF-B5C8-E4F3E9101F51}">
      <dgm:prSet phldrT="[Текст]"/>
      <dgm:spPr/>
      <dgm:t>
        <a:bodyPr/>
        <a:lstStyle/>
        <a:p>
          <a:r>
            <a:rPr lang="ru-RU" smtClean="0"/>
            <a:t>Продукт</a:t>
          </a:r>
          <a:endParaRPr lang="ru-RU"/>
        </a:p>
      </dgm:t>
    </dgm:pt>
    <dgm:pt modelId="{D1783A32-3D68-4F1C-88E3-BB5443EEC1CE}" type="sibTrans" cxnId="{654040A8-56EF-486E-A8E7-E936532ADB3E}">
      <dgm:prSet/>
      <dgm:spPr/>
      <dgm:t>
        <a:bodyPr/>
        <a:lstStyle/>
        <a:p>
          <a:endParaRPr lang="ru-RU"/>
        </a:p>
      </dgm:t>
    </dgm:pt>
    <dgm:pt modelId="{9F3CB039-4DA3-4582-AEF4-A66D8FF96DE0}" type="sibTrans" cxnId="{03D96989-892A-4572-BCE8-C0A96302A523}">
      <dgm:prSet/>
      <dgm:spPr/>
      <dgm:t>
        <a:bodyPr/>
        <a:lstStyle/>
        <a:p>
          <a:endParaRPr lang="ru-RU"/>
        </a:p>
      </dgm:t>
    </dgm:pt>
    <dgm:pt modelId="{7AB7490C-6BBA-4565-835D-81EAEC97C6E4}" type="pres">
      <dgm:prSet presAssocID="{8E7E757C-464D-4B80-94F5-C6E796D25698}" presName="composite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95410B-DCCE-49E3-9694-C302E0715514}" type="pres">
      <dgm:prSet presAssocID="{CBF5D4C7-ECC3-4413-902A-FD6BEEBD7005}" presName="roof" presStyleLbl="dkBgShp" presStyleCnt="1" custLinFactNeighborX="1948" custLinFactNeighborY="8669"/>
      <dgm:spPr/>
      <dgm:t>
        <a:bodyPr/>
        <a:lstStyle/>
        <a:p>
          <a:endParaRPr lang="ru-RU"/>
        </a:p>
      </dgm:t>
    </dgm:pt>
    <dgm:pt modelId="{67DF6FE4-D0B8-4D9F-B6F7-7A584F9B22CE}" type="pres">
      <dgm:prSet presAssocID="{CBF5D4C7-ECC3-4413-902A-FD6BEEBD7005}" presName="pillars"/>
      <dgm:spPr/>
      <dgm:t>
        <a:bodyPr/>
        <a:lstStyle/>
        <a:p/>
      </dgm:t>
    </dgm:pt>
    <dgm:pt modelId="{9138697A-4EF1-4B92-B54D-ABC94517E34F}" type="pres">
      <dgm:prSet presAssocID="{CBF5D4C7-ECC3-4413-902A-FD6BEEBD7005}" presName="pillar1" presStyleLbl="node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00A445-063F-4907-B98B-1A40F7719369}" type="pres">
      <dgm:prSet presAssocID="{941BCD27-C88D-48E9-85CB-C695675A18AD}" presName="pillarX" presStyleLbl="node1" presStyleIdx="1" presStyleCnt="3" custScaleY="1019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8AF335-E5D9-4EB2-92F9-A1D5FB9BDE66}" type="pres">
      <dgm:prSet presAssocID="{9D0C05F0-8284-42BF-B5C8-E4F3E9101F51}" presName="pillarX" presStyleLbl="node1" presStyleIdx="2" presStyleCnt="3" custLinFactNeighborX="5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61499-9147-46A1-B99C-0AD1A0E26D4C}" type="pres">
      <dgm:prSet presAssocID="{CBF5D4C7-ECC3-4413-902A-FD6BEEBD7005}" presName="base" presStyleLbl="dkBgShp" presStyleCnt="1" custLinFactNeighborX="71" custLinFactNeighborY="-12036"/>
      <dgm:spPr/>
      <dgm:t>
        <a:bodyPr/>
        <a:lstStyle/>
        <a:p/>
      </dgm:t>
    </dgm:pt>
  </dgm:ptLst>
  <dgm:cxnLst>
    <dgm:cxn modelId="{03D96989-892A-4572-BCE8-C0A96302A523}" srcId="{8E7E757C-464D-4B80-94F5-C6E796D25698}" destId="{CBF5D4C7-ECC3-4413-902A-FD6BEEBD7005}" srcOrd="0" destOrd="0" parTransId="{691978FD-BFBC-4C7D-86AF-F01B38B5D79E}" sibTransId="{9F3CB039-4DA3-4582-AEF4-A66D8FF96DE0}"/>
    <dgm:cxn modelId="{1FE3AE41-DF9E-4966-8176-C9AE1CEFDDDB}" srcId="{CBF5D4C7-ECC3-4413-902A-FD6BEEBD7005}" destId="{3F66BBD8-1931-4387-BE59-8D068A0A7F5A}" srcOrd="0" destOrd="0" parTransId="{75AFA255-08F5-4F7D-BD6E-9C7495CC0152}" sibTransId="{3EA6ACEC-B519-4F47-87E9-68B18C9605FF}"/>
    <dgm:cxn modelId="{31BDF2AD-8435-44D6-94D5-7333E4B92C05}" srcId="{CBF5D4C7-ECC3-4413-902A-FD6BEEBD7005}" destId="{941BCD27-C88D-48E9-85CB-C695675A18AD}" srcOrd="1" destOrd="0" parTransId="{99E0B4DB-F443-4068-AB45-69111CDE5DEA}" sibTransId="{9E1F0FCA-9078-433F-BA5E-3DA522D14C28}"/>
    <dgm:cxn modelId="{654040A8-56EF-486E-A8E7-E936532ADB3E}" srcId="{CBF5D4C7-ECC3-4413-902A-FD6BEEBD7005}" destId="{9D0C05F0-8284-42BF-B5C8-E4F3E9101F51}" srcOrd="2" destOrd="0" parTransId="{9B8C0CFD-AAA6-454A-A4F8-AC3606EC9083}" sibTransId="{D1783A32-3D68-4F1C-88E3-BB5443EEC1CE}"/>
    <dgm:cxn modelId="{463A19ED-E7BD-495D-9585-AA8977D38D1C}" type="presOf" srcId="{8E7E757C-464D-4B80-94F5-C6E796D25698}" destId="{7AB7490C-6BBA-4565-835D-81EAEC97C6E4}" srcOrd="0" destOrd="0" presId="urn:microsoft.com/office/officeart/2005/8/layout/hList3"/>
    <dgm:cxn modelId="{D22B8661-8551-4446-8322-656B4686217E}" type="presParOf" srcId="{7AB7490C-6BBA-4565-835D-81EAEC97C6E4}" destId="{4195410B-DCCE-49E3-9694-C302E0715514}" srcOrd="0" destOrd="0" presId="urn:microsoft.com/office/officeart/2005/8/layout/hList3"/>
    <dgm:cxn modelId="{A8D9D4FC-7102-4427-87BD-36599009A5E6}" type="presOf" srcId="{CBF5D4C7-ECC3-4413-902A-FD6BEEBD7005}" destId="{4195410B-DCCE-49E3-9694-C302E0715514}" srcOrd="0" destOrd="0" presId="urn:microsoft.com/office/officeart/2005/8/layout/hList3"/>
    <dgm:cxn modelId="{077338A9-1868-40D7-9AA9-37E6C4348D94}" type="presParOf" srcId="{7AB7490C-6BBA-4565-835D-81EAEC97C6E4}" destId="{67DF6FE4-D0B8-4D9F-B6F7-7A584F9B22CE}" srcOrd="1" destOrd="0" presId="urn:microsoft.com/office/officeart/2005/8/layout/hList3"/>
    <dgm:cxn modelId="{ED4C58B8-7E19-463D-BECD-AD97F5E11351}" type="presParOf" srcId="{67DF6FE4-D0B8-4D9F-B6F7-7A584F9B22CE}" destId="{9138697A-4EF1-4B92-B54D-ABC94517E34F}" srcOrd="0" destOrd="0" presId="urn:microsoft.com/office/officeart/2005/8/layout/hList3"/>
    <dgm:cxn modelId="{1A517192-149D-4A3F-82AA-CDA39F44DC47}" type="presOf" srcId="{3F66BBD8-1931-4387-BE59-8D068A0A7F5A}" destId="{9138697A-4EF1-4B92-B54D-ABC94517E34F}" srcOrd="0" destOrd="0" presId="urn:microsoft.com/office/officeart/2005/8/layout/hList3"/>
    <dgm:cxn modelId="{92ACC7D3-BC30-4572-B145-5158BB1F4B42}" type="presParOf" srcId="{67DF6FE4-D0B8-4D9F-B6F7-7A584F9B22CE}" destId="{1500A445-063F-4907-B98B-1A40F7719369}" srcOrd="1" destOrd="0" presId="urn:microsoft.com/office/officeart/2005/8/layout/hList3"/>
    <dgm:cxn modelId="{B843DD06-7F86-44C1-95A3-66A1FFBD7F14}" type="presOf" srcId="{941BCD27-C88D-48E9-85CB-C695675A18AD}" destId="{1500A445-063F-4907-B98B-1A40F7719369}" srcOrd="0" destOrd="0" presId="urn:microsoft.com/office/officeart/2005/8/layout/hList3"/>
    <dgm:cxn modelId="{7863E6EB-F45F-4B1B-B1EF-4B59A1FEB9D8}" type="presParOf" srcId="{67DF6FE4-D0B8-4D9F-B6F7-7A584F9B22CE}" destId="{C28AF335-E5D9-4EB2-92F9-A1D5FB9BDE66}" srcOrd="2" destOrd="0" presId="urn:microsoft.com/office/officeart/2005/8/layout/hList3"/>
    <dgm:cxn modelId="{6174DF75-05B5-4270-8619-D9BEE01BF7DB}" type="presOf" srcId="{9D0C05F0-8284-42BF-B5C8-E4F3E9101F51}" destId="{C28AF335-E5D9-4EB2-92F9-A1D5FB9BDE66}" srcOrd="0" destOrd="0" presId="urn:microsoft.com/office/officeart/2005/8/layout/hList3"/>
    <dgm:cxn modelId="{A0180442-CEEC-4902-9C7A-C80DA08CADF4}" type="presParOf" srcId="{7AB7490C-6BBA-4565-835D-81EAEC97C6E4}" destId="{75361499-9147-46A1-B99C-0AD1A0E26D4C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main"/>
    </a:ext>
  </dgm:extLst>
</dgm:dataModel>
</file>

<file path=ppt/diagrams/data5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8E7E757C-464D-4B80-94F5-C6E796D25698}" type="doc">
      <dgm:prSet loTypeId="urn:microsoft.com/office/officeart/2005/8/layout/hList3" loCatId="list" qsTypeId="urn:microsoft.com/office/officeart/2005/8/quickstyle/simple1#3" qsCatId="simple" csTypeId="urn:microsoft.com/office/officeart/2005/8/colors/colorful4#1" csCatId="colorful" phldr="1"/>
      <dgm:spPr/>
      <dgm:t>
        <a:bodyPr/>
        <a:lstStyle/>
        <a:p>
          <a:endParaRPr lang="ru-RU"/>
        </a:p>
      </dgm:t>
    </dgm:pt>
    <dgm:pt modelId="{691978FD-BFBC-4C7D-86AF-F01B38B5D79E}" type="parTrans" cxnId="{A34A748C-1E2A-4019-BFAF-0AF9603F05AF}">
      <dgm:prSet/>
      <dgm:spPr/>
      <dgm:t>
        <a:bodyPr/>
        <a:lstStyle/>
        <a:p>
          <a:endParaRPr lang="ru-RU"/>
        </a:p>
      </dgm:t>
    </dgm:pt>
    <dgm:pt modelId="{CBF5D4C7-ECC3-4413-902A-FD6BEEBD7005}">
      <dgm:prSet phldrT="[Текст]"/>
      <dgm:spPr/>
      <dgm:t>
        <a:bodyPr/>
        <a:lstStyle/>
        <a:p>
          <a:r>
            <a:rPr lang="ru-RU" smtClean="0"/>
            <a:t>Модуль 2</a:t>
          </a:r>
          <a:endParaRPr lang="ru-RU"/>
        </a:p>
      </dgm:t>
    </dgm:pt>
    <dgm:pt modelId="{75AFA255-08F5-4F7D-BD6E-9C7495CC0152}" type="parTrans" cxnId="{CBC8B5FB-05E4-45D4-93F3-D34B289478E5}">
      <dgm:prSet/>
      <dgm:spPr/>
      <dgm:t>
        <a:bodyPr/>
        <a:lstStyle/>
        <a:p>
          <a:endParaRPr lang="ru-RU"/>
        </a:p>
      </dgm:t>
    </dgm:pt>
    <dgm:pt modelId="{3F66BBD8-1931-4387-BE59-8D068A0A7F5A}">
      <dgm:prSet phldrT="[Текст]"/>
      <dgm:spPr/>
      <dgm:t>
        <a:bodyPr/>
        <a:lstStyle/>
        <a:p>
          <a:r>
            <a:rPr lang="ru-RU" smtClean="0"/>
            <a:t>Задачи</a:t>
          </a:r>
          <a:endParaRPr lang="ru-RU"/>
        </a:p>
      </dgm:t>
    </dgm:pt>
    <dgm:pt modelId="{3EA6ACEC-B519-4F47-87E9-68B18C9605FF}" type="sibTrans" cxnId="{CBC8B5FB-05E4-45D4-93F3-D34B289478E5}">
      <dgm:prSet/>
      <dgm:spPr/>
      <dgm:t>
        <a:bodyPr/>
        <a:lstStyle/>
        <a:p>
          <a:endParaRPr lang="ru-RU"/>
        </a:p>
      </dgm:t>
    </dgm:pt>
    <dgm:pt modelId="{99E0B4DB-F443-4068-AB45-69111CDE5DEA}" type="parTrans" cxnId="{EA72EB31-8440-49CD-8A4A-B408D1352FEB}">
      <dgm:prSet/>
      <dgm:spPr/>
      <dgm:t>
        <a:bodyPr/>
        <a:lstStyle/>
        <a:p>
          <a:endParaRPr lang="ru-RU"/>
        </a:p>
      </dgm:t>
    </dgm:pt>
    <dgm:pt modelId="{941BCD27-C88D-48E9-85CB-C695675A18AD}">
      <dgm:prSet phldrT="[Текст]"/>
      <dgm:spPr/>
      <dgm:t>
        <a:bodyPr/>
        <a:lstStyle/>
        <a:p>
          <a:r>
            <a:rPr lang="ru-RU" smtClean="0"/>
            <a:t>Действия</a:t>
          </a:r>
          <a:endParaRPr lang="ru-RU"/>
        </a:p>
      </dgm:t>
    </dgm:pt>
    <dgm:pt modelId="{9E1F0FCA-9078-433F-BA5E-3DA522D14C28}" type="sibTrans" cxnId="{EA72EB31-8440-49CD-8A4A-B408D1352FEB}">
      <dgm:prSet/>
      <dgm:spPr/>
      <dgm:t>
        <a:bodyPr/>
        <a:lstStyle/>
        <a:p>
          <a:endParaRPr lang="ru-RU"/>
        </a:p>
      </dgm:t>
    </dgm:pt>
    <dgm:pt modelId="{9B8C0CFD-AAA6-454A-A4F8-AC3606EC9083}" type="parTrans" cxnId="{C45911B6-08A4-4C6E-B47A-EB3AA6416F12}">
      <dgm:prSet/>
      <dgm:spPr/>
      <dgm:t>
        <a:bodyPr/>
        <a:lstStyle/>
        <a:p>
          <a:endParaRPr lang="ru-RU"/>
        </a:p>
      </dgm:t>
    </dgm:pt>
    <dgm:pt modelId="{9D0C05F0-8284-42BF-B5C8-E4F3E9101F51}">
      <dgm:prSet phldrT="[Текст]"/>
      <dgm:spPr/>
      <dgm:t>
        <a:bodyPr/>
        <a:lstStyle/>
        <a:p>
          <a:r>
            <a:rPr lang="ru-RU" smtClean="0"/>
            <a:t>Продукт</a:t>
          </a:r>
          <a:endParaRPr lang="ru-RU"/>
        </a:p>
      </dgm:t>
    </dgm:pt>
    <dgm:pt modelId="{D1783A32-3D68-4F1C-88E3-BB5443EEC1CE}" type="sibTrans" cxnId="{C45911B6-08A4-4C6E-B47A-EB3AA6416F12}">
      <dgm:prSet/>
      <dgm:spPr/>
      <dgm:t>
        <a:bodyPr/>
        <a:lstStyle/>
        <a:p>
          <a:endParaRPr lang="ru-RU"/>
        </a:p>
      </dgm:t>
    </dgm:pt>
    <dgm:pt modelId="{9F3CB039-4DA3-4582-AEF4-A66D8FF96DE0}" type="sibTrans" cxnId="{A34A748C-1E2A-4019-BFAF-0AF9603F05AF}">
      <dgm:prSet/>
      <dgm:spPr/>
      <dgm:t>
        <a:bodyPr/>
        <a:lstStyle/>
        <a:p>
          <a:endParaRPr lang="ru-RU"/>
        </a:p>
      </dgm:t>
    </dgm:pt>
    <dgm:pt modelId="{7AB7490C-6BBA-4565-835D-81EAEC97C6E4}" type="pres">
      <dgm:prSet presAssocID="{8E7E757C-464D-4B80-94F5-C6E796D25698}" presName="composite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95410B-DCCE-49E3-9694-C302E0715514}" type="pres">
      <dgm:prSet presAssocID="{CBF5D4C7-ECC3-4413-902A-FD6BEEBD7005}" presName="roof" presStyleLbl="dkBgShp" presStyleCnt="1" custLinFactNeighborX="-1160" custLinFactNeighborY="-837"/>
      <dgm:spPr/>
      <dgm:t>
        <a:bodyPr/>
        <a:lstStyle/>
        <a:p>
          <a:endParaRPr lang="ru-RU"/>
        </a:p>
      </dgm:t>
    </dgm:pt>
    <dgm:pt modelId="{67DF6FE4-D0B8-4D9F-B6F7-7A584F9B22CE}" type="pres">
      <dgm:prSet presAssocID="{CBF5D4C7-ECC3-4413-902A-FD6BEEBD7005}" presName="pillars"/>
      <dgm:spPr/>
      <dgm:t>
        <a:bodyPr/>
        <a:lstStyle/>
        <a:p/>
      </dgm:t>
    </dgm:pt>
    <dgm:pt modelId="{9138697A-4EF1-4B92-B54D-ABC94517E34F}" type="pres">
      <dgm:prSet presAssocID="{CBF5D4C7-ECC3-4413-902A-FD6BEEBD7005}" presName="pillar1" presStyleLbl="node1" presStyleCnt="3" custScaleX="1002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00A445-063F-4907-B98B-1A40F7719369}" type="pres">
      <dgm:prSet presAssocID="{941BCD27-C88D-48E9-85CB-C695675A18AD}" presName="pillarX" presStyleLbl="node1" presStyleIdx="1" presStyleCnt="3" custScaleY="1019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8AF335-E5D9-4EB2-92F9-A1D5FB9BDE66}" type="pres">
      <dgm:prSet presAssocID="{9D0C05F0-8284-42BF-B5C8-E4F3E9101F51}" presName="pillarX" presStyleLbl="node1" presStyleIdx="2" presStyleCnt="3" custLinFactNeighborX="5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61499-9147-46A1-B99C-0AD1A0E26D4C}" type="pres">
      <dgm:prSet presAssocID="{CBF5D4C7-ECC3-4413-902A-FD6BEEBD7005}" presName="base" presStyleLbl="dkBgShp" presStyleCnt="1" custLinFactNeighborY="-10090"/>
      <dgm:spPr/>
      <dgm:t>
        <a:bodyPr/>
        <a:lstStyle/>
        <a:p/>
      </dgm:t>
    </dgm:pt>
  </dgm:ptLst>
  <dgm:cxnLst>
    <dgm:cxn modelId="{A34A748C-1E2A-4019-BFAF-0AF9603F05AF}" srcId="{8E7E757C-464D-4B80-94F5-C6E796D25698}" destId="{CBF5D4C7-ECC3-4413-902A-FD6BEEBD7005}" srcOrd="0" destOrd="0" parTransId="{691978FD-BFBC-4C7D-86AF-F01B38B5D79E}" sibTransId="{9F3CB039-4DA3-4582-AEF4-A66D8FF96DE0}"/>
    <dgm:cxn modelId="{CBC8B5FB-05E4-45D4-93F3-D34B289478E5}" srcId="{CBF5D4C7-ECC3-4413-902A-FD6BEEBD7005}" destId="{3F66BBD8-1931-4387-BE59-8D068A0A7F5A}" srcOrd="0" destOrd="0" parTransId="{75AFA255-08F5-4F7D-BD6E-9C7495CC0152}" sibTransId="{3EA6ACEC-B519-4F47-87E9-68B18C9605FF}"/>
    <dgm:cxn modelId="{EA72EB31-8440-49CD-8A4A-B408D1352FEB}" srcId="{CBF5D4C7-ECC3-4413-902A-FD6BEEBD7005}" destId="{941BCD27-C88D-48E9-85CB-C695675A18AD}" srcOrd="1" destOrd="0" parTransId="{99E0B4DB-F443-4068-AB45-69111CDE5DEA}" sibTransId="{9E1F0FCA-9078-433F-BA5E-3DA522D14C28}"/>
    <dgm:cxn modelId="{C45911B6-08A4-4C6E-B47A-EB3AA6416F12}" srcId="{CBF5D4C7-ECC3-4413-902A-FD6BEEBD7005}" destId="{9D0C05F0-8284-42BF-B5C8-E4F3E9101F51}" srcOrd="2" destOrd="0" parTransId="{9B8C0CFD-AAA6-454A-A4F8-AC3606EC9083}" sibTransId="{D1783A32-3D68-4F1C-88E3-BB5443EEC1CE}"/>
    <dgm:cxn modelId="{25D7C337-6EEA-48DA-97F4-A35E6E378F16}" type="presOf" srcId="{8E7E757C-464D-4B80-94F5-C6E796D25698}" destId="{7AB7490C-6BBA-4565-835D-81EAEC97C6E4}" srcOrd="0" destOrd="0" presId="urn:microsoft.com/office/officeart/2005/8/layout/hList3"/>
    <dgm:cxn modelId="{6FEBB234-060C-4A35-AEE6-AC0E540F87BF}" type="presParOf" srcId="{7AB7490C-6BBA-4565-835D-81EAEC97C6E4}" destId="{4195410B-DCCE-49E3-9694-C302E0715514}" srcOrd="0" destOrd="0" presId="urn:microsoft.com/office/officeart/2005/8/layout/hList3"/>
    <dgm:cxn modelId="{668C6D18-115F-44DC-9D73-4BA383370BD8}" type="presOf" srcId="{CBF5D4C7-ECC3-4413-902A-FD6BEEBD7005}" destId="{4195410B-DCCE-49E3-9694-C302E0715514}" srcOrd="0" destOrd="0" presId="urn:microsoft.com/office/officeart/2005/8/layout/hList3"/>
    <dgm:cxn modelId="{21B4D8A8-C741-4D41-AD42-B42A964255BE}" type="presParOf" srcId="{7AB7490C-6BBA-4565-835D-81EAEC97C6E4}" destId="{67DF6FE4-D0B8-4D9F-B6F7-7A584F9B22CE}" srcOrd="1" destOrd="0" presId="urn:microsoft.com/office/officeart/2005/8/layout/hList3"/>
    <dgm:cxn modelId="{3DB29F92-442C-47E3-B1F0-5EA7ABF2FE1C}" type="presParOf" srcId="{67DF6FE4-D0B8-4D9F-B6F7-7A584F9B22CE}" destId="{9138697A-4EF1-4B92-B54D-ABC94517E34F}" srcOrd="0" destOrd="0" presId="urn:microsoft.com/office/officeart/2005/8/layout/hList3"/>
    <dgm:cxn modelId="{BF3D393F-084E-4DE2-B240-A4B38754A9D9}" type="presOf" srcId="{3F66BBD8-1931-4387-BE59-8D068A0A7F5A}" destId="{9138697A-4EF1-4B92-B54D-ABC94517E34F}" srcOrd="0" destOrd="0" presId="urn:microsoft.com/office/officeart/2005/8/layout/hList3"/>
    <dgm:cxn modelId="{3B782F53-A54B-41CA-9F3B-26D1EBF7C025}" type="presParOf" srcId="{67DF6FE4-D0B8-4D9F-B6F7-7A584F9B22CE}" destId="{1500A445-063F-4907-B98B-1A40F7719369}" srcOrd="1" destOrd="0" presId="urn:microsoft.com/office/officeart/2005/8/layout/hList3"/>
    <dgm:cxn modelId="{267E96A1-AA5F-4D3E-921F-BD03E0AEF5BD}" type="presOf" srcId="{941BCD27-C88D-48E9-85CB-C695675A18AD}" destId="{1500A445-063F-4907-B98B-1A40F7719369}" srcOrd="0" destOrd="0" presId="urn:microsoft.com/office/officeart/2005/8/layout/hList3"/>
    <dgm:cxn modelId="{1DDE9DBE-E27A-442D-B964-6D56A1E2CE0B}" type="presParOf" srcId="{67DF6FE4-D0B8-4D9F-B6F7-7A584F9B22CE}" destId="{C28AF335-E5D9-4EB2-92F9-A1D5FB9BDE66}" srcOrd="2" destOrd="0" presId="urn:microsoft.com/office/officeart/2005/8/layout/hList3"/>
    <dgm:cxn modelId="{FB24A48C-27EF-4A27-8848-0A71898C8718}" type="presOf" srcId="{9D0C05F0-8284-42BF-B5C8-E4F3E9101F51}" destId="{C28AF335-E5D9-4EB2-92F9-A1D5FB9BDE66}" srcOrd="0" destOrd="0" presId="urn:microsoft.com/office/officeart/2005/8/layout/hList3"/>
    <dgm:cxn modelId="{4257B720-C82E-4355-80BD-5D3A1E0FBD8F}" type="presParOf" srcId="{7AB7490C-6BBA-4565-835D-81EAEC97C6E4}" destId="{75361499-9147-46A1-B99C-0AD1A0E26D4C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main"/>
    </a:ext>
  </dgm:extLst>
</dgm:dataModel>
</file>

<file path=ppt/diagrams/data6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D6598473-AF0A-4679-A8F0-8740EC315BD5}" type="doc">
      <dgm:prSet loTypeId="urn:microsoft.com/office/officeart/2005/8/layout/hProcess4#1" loCatId="process" qsTypeId="urn:microsoft.com/office/officeart/2005/8/quickstyle/simple1#4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249435DA-43CF-427A-B019-84870B30075E}" type="parTrans" cxnId="{AA521A3C-09FF-4FB5-A609-04AB29811B04}">
      <dgm:prSet/>
      <dgm:spPr/>
      <dgm:t>
        <a:bodyPr/>
        <a:lstStyle/>
        <a:p>
          <a:endParaRPr lang="ru-RU"/>
        </a:p>
      </dgm:t>
    </dgm:pt>
    <dgm:pt modelId="{2FC7C66A-5194-4A4A-8BA9-4A402ADFA241}">
      <dgm:prSet phldrT="[Текст]"/>
      <dgm:spPr/>
      <dgm:t>
        <a:bodyPr/>
        <a:lstStyle/>
        <a:p>
          <a:r>
            <a:rPr lang="ru-RU" smtClean="0"/>
            <a:t>задачи</a:t>
          </a:r>
          <a:endParaRPr lang="ru-RU"/>
        </a:p>
      </dgm:t>
    </dgm:pt>
    <dgm:pt modelId="{DB693227-281F-4F70-A2A8-0C2E0AA93A40}" type="parTrans" cxnId="{46EED822-085D-4656-A98E-ADDF029D35A8}">
      <dgm:prSet/>
      <dgm:spPr/>
      <dgm:t>
        <a:bodyPr/>
        <a:lstStyle/>
        <a:p>
          <a:endParaRPr lang="ru-RU"/>
        </a:p>
      </dgm:t>
    </dgm:pt>
    <dgm:pt modelId="{D1A9BCA0-6F0B-4A64-8F41-FBBBF50780F8}">
      <dgm:prSet phldrT="[Текст]" custT="1"/>
      <dgm:spPr/>
      <dgm:t>
        <a:bodyPr/>
        <a:lstStyle/>
        <a:p>
          <a:pPr algn="ctr"/>
          <a:r>
            <a:rPr lang="ru-RU" sz="2000" smtClean="0"/>
            <a:t>нормативно-правовое обеспечение;</a:t>
          </a:r>
          <a:endParaRPr lang="ru-RU" sz="2000"/>
        </a:p>
      </dgm:t>
    </dgm:pt>
    <dgm:pt modelId="{342A4A18-29EA-4D1B-B301-1E6340523937}" type="sibTrans" cxnId="{46EED822-085D-4656-A98E-ADDF029D35A8}">
      <dgm:prSet/>
      <dgm:spPr/>
      <dgm:t>
        <a:bodyPr/>
        <a:lstStyle/>
        <a:p>
          <a:endParaRPr lang="ru-RU"/>
        </a:p>
      </dgm:t>
    </dgm:pt>
    <dgm:pt modelId="{BA7FFC94-5E46-455D-A7E4-DB5C539A34D9}" type="parTrans" cxnId="{B1934806-82C3-44B6-A03E-82162C92126B}">
      <dgm:prSet/>
      <dgm:spPr/>
      <dgm:t>
        <a:bodyPr/>
        <a:lstStyle/>
        <a:p>
          <a:endParaRPr lang="ru-RU"/>
        </a:p>
      </dgm:t>
    </dgm:pt>
    <dgm:pt modelId="{CC5127D2-0E47-4995-836E-347B74758846}">
      <dgm:prSet phldrT="[Текст]" custT="1"/>
      <dgm:spPr/>
      <dgm:t>
        <a:bodyPr/>
        <a:lstStyle/>
        <a:p>
          <a:pPr algn="ctr"/>
          <a:r>
            <a:rPr lang="ru-RU" sz="2000" smtClean="0"/>
            <a:t>адаптация входящей информации;</a:t>
          </a:r>
          <a:endParaRPr lang="ru-RU" sz="2000"/>
        </a:p>
      </dgm:t>
    </dgm:pt>
    <dgm:pt modelId="{8FEC4B31-9032-46FC-BD75-DC3A43268362}" type="sibTrans" cxnId="{B1934806-82C3-44B6-A03E-82162C92126B}">
      <dgm:prSet/>
      <dgm:spPr/>
      <dgm:t>
        <a:bodyPr/>
        <a:lstStyle/>
        <a:p>
          <a:endParaRPr lang="ru-RU"/>
        </a:p>
      </dgm:t>
    </dgm:pt>
    <dgm:pt modelId="{05DA93A7-35AB-4936-9101-B9802D55B8A7}" type="parTrans" cxnId="{E9DFDB22-2AFD-48F6-88E1-800F1F8EF12B}">
      <dgm:prSet/>
      <dgm:spPr/>
      <dgm:t>
        <a:bodyPr/>
        <a:lstStyle/>
        <a:p>
          <a:endParaRPr lang="ru-RU"/>
        </a:p>
      </dgm:t>
    </dgm:pt>
    <dgm:pt modelId="{B06F9B59-CAC7-414C-9791-449EF9E3F064}">
      <dgm:prSet phldrT="[Текст]" custT="1"/>
      <dgm:spPr/>
      <dgm:t>
        <a:bodyPr/>
        <a:lstStyle/>
        <a:p>
          <a:pPr algn="ctr"/>
          <a:r>
            <a:rPr lang="ru-RU" sz="2000" smtClean="0"/>
            <a:t>осуществление сетевого взаимодействия</a:t>
          </a:r>
          <a:endParaRPr lang="ru-RU" sz="2000"/>
        </a:p>
      </dgm:t>
    </dgm:pt>
    <dgm:pt modelId="{9636F0AD-51A1-42C9-80B2-20BB896D7E95}" type="sibTrans" cxnId="{E9DFDB22-2AFD-48F6-88E1-800F1F8EF12B}">
      <dgm:prSet/>
      <dgm:spPr/>
      <dgm:t>
        <a:bodyPr/>
        <a:lstStyle/>
        <a:p>
          <a:endParaRPr lang="ru-RU"/>
        </a:p>
      </dgm:t>
    </dgm:pt>
    <dgm:pt modelId="{3FB67A08-F16C-42FD-84C2-D95C53838642}" type="sibTrans" cxnId="{AA521A3C-09FF-4FB5-A609-04AB29811B04}">
      <dgm:prSet/>
      <dgm:spPr/>
      <dgm:t>
        <a:bodyPr/>
        <a:lstStyle/>
        <a:p>
          <a:endParaRPr lang="ru-RU"/>
        </a:p>
      </dgm:t>
    </dgm:pt>
    <dgm:pt modelId="{771FE38F-2303-41EB-AECF-E8401674C720}" type="parTrans" cxnId="{0623DF92-F35A-41FA-A173-7ED3A7AB32FA}">
      <dgm:prSet/>
      <dgm:spPr/>
      <dgm:t>
        <a:bodyPr/>
        <a:lstStyle/>
        <a:p>
          <a:endParaRPr lang="ru-RU"/>
        </a:p>
      </dgm:t>
    </dgm:pt>
    <dgm:pt modelId="{F503D2F1-C485-44ED-8AEC-4BD6F89F187C}">
      <dgm:prSet phldrT="[Текст]"/>
      <dgm:spPr/>
      <dgm:t>
        <a:bodyPr/>
        <a:lstStyle/>
        <a:p>
          <a:r>
            <a:rPr lang="ru-RU" smtClean="0"/>
            <a:t>действия</a:t>
          </a:r>
          <a:endParaRPr lang="ru-RU"/>
        </a:p>
      </dgm:t>
    </dgm:pt>
    <dgm:pt modelId="{091BFF2B-DE52-41C3-BD45-93BA5B9D389C}" type="parTrans" cxnId="{54754F22-0502-49A9-8DBF-2EED8D3B9839}">
      <dgm:prSet/>
      <dgm:spPr/>
      <dgm:t>
        <a:bodyPr/>
        <a:lstStyle/>
        <a:p>
          <a:endParaRPr lang="ru-RU"/>
        </a:p>
      </dgm:t>
    </dgm:pt>
    <dgm:pt modelId="{EBDF71ED-6B1C-409C-BCAB-CBB397129B9B}">
      <dgm:prSet phldrT="[Текст]" custT="1"/>
      <dgm:spPr/>
      <dgm:t>
        <a:bodyPr/>
        <a:lstStyle/>
        <a:p>
          <a:pPr algn="ctr"/>
          <a:r>
            <a:rPr lang="ru-RU" sz="2000" smtClean="0"/>
            <a:t>внесение изменений в локальные акты;</a:t>
          </a:r>
          <a:endParaRPr lang="ru-RU" sz="2000"/>
        </a:p>
      </dgm:t>
    </dgm:pt>
    <dgm:pt modelId="{643435C5-A74F-47A2-959B-6BFA158CD6BA}" type="sibTrans" cxnId="{54754F22-0502-49A9-8DBF-2EED8D3B9839}">
      <dgm:prSet/>
      <dgm:spPr/>
      <dgm:t>
        <a:bodyPr/>
        <a:lstStyle/>
        <a:p>
          <a:endParaRPr lang="ru-RU"/>
        </a:p>
      </dgm:t>
    </dgm:pt>
    <dgm:pt modelId="{4BA2086F-F952-4C3F-9A48-AEA87FA5A515}" type="parTrans" cxnId="{A6711EAD-60ED-4059-8ED4-9031BCEB5B3B}">
      <dgm:prSet/>
      <dgm:spPr/>
      <dgm:t>
        <a:bodyPr/>
        <a:lstStyle/>
        <a:p>
          <a:endParaRPr lang="ru-RU"/>
        </a:p>
      </dgm:t>
    </dgm:pt>
    <dgm:pt modelId="{D783AA15-2DBD-4DA2-9138-D1B46511F45E}">
      <dgm:prSet phldrT="[Текст]" custT="1"/>
      <dgm:spPr/>
      <dgm:t>
        <a:bodyPr/>
        <a:lstStyle/>
        <a:p>
          <a:pPr algn="ctr"/>
          <a:r>
            <a:rPr lang="ru-RU" sz="2000" smtClean="0"/>
            <a:t>отбор информации для дальнейшего использования педагогами;</a:t>
          </a:r>
          <a:endParaRPr lang="ru-RU" sz="2000"/>
        </a:p>
      </dgm:t>
    </dgm:pt>
    <dgm:pt modelId="{EFEA5BC7-6F7F-40AD-B241-8AB1375090EC}" type="sibTrans" cxnId="{A6711EAD-60ED-4059-8ED4-9031BCEB5B3B}">
      <dgm:prSet/>
      <dgm:spPr/>
      <dgm:t>
        <a:bodyPr/>
        <a:lstStyle/>
        <a:p>
          <a:endParaRPr lang="ru-RU"/>
        </a:p>
      </dgm:t>
    </dgm:pt>
    <dgm:pt modelId="{0B72311B-D16F-4D75-860D-381F5E42D238}" type="parTrans" cxnId="{C7DE81EA-F6F5-4DD0-A72A-B8E3F9B71164}">
      <dgm:prSet/>
      <dgm:spPr/>
      <dgm:t>
        <a:bodyPr/>
        <a:lstStyle/>
        <a:p>
          <a:endParaRPr lang="ru-RU"/>
        </a:p>
      </dgm:t>
    </dgm:pt>
    <dgm:pt modelId="{F4570B95-CD79-45A6-80B3-B4C98492F6DA}">
      <dgm:prSet phldrT="[Текст]" custT="1"/>
      <dgm:spPr/>
      <dgm:t>
        <a:bodyPr/>
        <a:lstStyle/>
        <a:p>
          <a:pPr algn="ctr"/>
          <a:r>
            <a:rPr lang="ru-RU" sz="2000" smtClean="0"/>
            <a:t>заключение договоров сетевого взаимодействия</a:t>
          </a:r>
          <a:endParaRPr lang="ru-RU" sz="2000"/>
        </a:p>
      </dgm:t>
    </dgm:pt>
    <dgm:pt modelId="{DAB42D93-7AB0-4223-A73B-D1631B95C302}" type="sibTrans" cxnId="{C7DE81EA-F6F5-4DD0-A72A-B8E3F9B71164}">
      <dgm:prSet/>
      <dgm:spPr/>
      <dgm:t>
        <a:bodyPr/>
        <a:lstStyle/>
        <a:p>
          <a:endParaRPr lang="ru-RU"/>
        </a:p>
      </dgm:t>
    </dgm:pt>
    <dgm:pt modelId="{5F7A265A-EBA4-4900-A548-7516704AB6D1}" type="sibTrans" cxnId="{0623DF92-F35A-41FA-A173-7ED3A7AB32FA}">
      <dgm:prSet/>
      <dgm:spPr/>
      <dgm:t>
        <a:bodyPr/>
        <a:lstStyle/>
        <a:p>
          <a:endParaRPr lang="ru-RU"/>
        </a:p>
      </dgm:t>
    </dgm:pt>
    <dgm:pt modelId="{47B703B5-8B37-4978-888A-0B820939BA28}" type="parTrans" cxnId="{5E4E3C9E-9F96-48DB-92A9-AE7EC2A45AFE}">
      <dgm:prSet/>
      <dgm:spPr/>
      <dgm:t>
        <a:bodyPr/>
        <a:lstStyle/>
        <a:p>
          <a:endParaRPr lang="ru-RU"/>
        </a:p>
      </dgm:t>
    </dgm:pt>
    <dgm:pt modelId="{6418A168-5E30-489C-9A6C-8BD2F1389F8F}">
      <dgm:prSet phldrT="[Текст]"/>
      <dgm:spPr/>
      <dgm:t>
        <a:bodyPr/>
        <a:lstStyle/>
        <a:p>
          <a:r>
            <a:rPr lang="ru-RU" smtClean="0"/>
            <a:t>продукты</a:t>
          </a:r>
          <a:endParaRPr lang="ru-RU"/>
        </a:p>
      </dgm:t>
    </dgm:pt>
    <dgm:pt modelId="{78981C61-FA7F-4876-937A-FB3525A28177}" type="parTrans" cxnId="{E2DCA72E-E370-48CD-8A2C-C95D622A909B}">
      <dgm:prSet/>
      <dgm:spPr/>
      <dgm:t>
        <a:bodyPr/>
        <a:lstStyle/>
        <a:p>
          <a:endParaRPr lang="ru-RU"/>
        </a:p>
      </dgm:t>
    </dgm:pt>
    <dgm:pt modelId="{588F3392-C880-4F7D-A931-ED7E13FE2239}">
      <dgm:prSet phldrT="[Текст]" custT="1"/>
      <dgm:spPr/>
      <dgm:t>
        <a:bodyPr/>
        <a:lstStyle/>
        <a:p>
          <a:pPr algn="ctr"/>
          <a:r>
            <a:rPr lang="ru-RU" sz="2000" smtClean="0"/>
            <a:t>актуальная база локальных актов гимназии;</a:t>
          </a:r>
          <a:endParaRPr lang="ru-RU" sz="2000"/>
        </a:p>
      </dgm:t>
    </dgm:pt>
    <dgm:pt modelId="{FC3F8117-186F-4E11-B614-27D8C24F49C8}" type="sibTrans" cxnId="{E2DCA72E-E370-48CD-8A2C-C95D622A909B}">
      <dgm:prSet/>
      <dgm:spPr/>
      <dgm:t>
        <a:bodyPr/>
        <a:lstStyle/>
        <a:p>
          <a:endParaRPr lang="ru-RU"/>
        </a:p>
      </dgm:t>
    </dgm:pt>
    <dgm:pt modelId="{2C0E7611-A37F-4775-AE66-1075B40829AD}" type="parTrans" cxnId="{76729A33-0D1D-4D3E-81AA-3F9B7F989495}">
      <dgm:prSet/>
      <dgm:spPr/>
      <dgm:t>
        <a:bodyPr/>
        <a:lstStyle/>
        <a:p>
          <a:endParaRPr lang="ru-RU"/>
        </a:p>
      </dgm:t>
    </dgm:pt>
    <dgm:pt modelId="{AA5FB6CE-F8B1-4E19-B6B8-4C4B8B529EBB}">
      <dgm:prSet phldrT="[Текст]" custT="1"/>
      <dgm:spPr/>
      <dgm:t>
        <a:bodyPr/>
        <a:lstStyle/>
        <a:p>
          <a:pPr algn="ctr"/>
          <a:r>
            <a:rPr lang="ru-RU" sz="2000" smtClean="0"/>
            <a:t>актуальный банк методических материалов для разработки и реализации педагогами ИОМ</a:t>
          </a:r>
          <a:endParaRPr lang="ru-RU" sz="2000"/>
        </a:p>
      </dgm:t>
    </dgm:pt>
    <dgm:pt modelId="{DC14D05A-DF1D-44F3-B5E8-27A6248F2C88}" type="sibTrans" cxnId="{76729A33-0D1D-4D3E-81AA-3F9B7F989495}">
      <dgm:prSet/>
      <dgm:spPr/>
      <dgm:t>
        <a:bodyPr/>
        <a:lstStyle/>
        <a:p>
          <a:endParaRPr lang="ru-RU"/>
        </a:p>
      </dgm:t>
    </dgm:pt>
    <dgm:pt modelId="{5ED6AC49-9326-4878-97F5-74A00F49B6DF}" type="sibTrans" cxnId="{5E4E3C9E-9F96-48DB-92A9-AE7EC2A45AFE}">
      <dgm:prSet/>
      <dgm:spPr/>
      <dgm:t>
        <a:bodyPr/>
        <a:lstStyle/>
        <a:p>
          <a:endParaRPr lang="ru-RU"/>
        </a:p>
      </dgm:t>
    </dgm:pt>
    <dgm:pt modelId="{6CA32EFF-C648-438E-8B06-B9E23A040A20}" type="pres">
      <dgm:prSet presAssocID="{D6598473-AF0A-4679-A8F0-8740EC315BD5}" presName="Name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08BCFC-6B87-4CC9-810F-D73FAB871014}" type="pres">
      <dgm:prSet presAssocID="{D6598473-AF0A-4679-A8F0-8740EC315BD5}" presName="tSp"/>
      <dgm:spPr/>
      <dgm:t>
        <a:bodyPr/>
        <a:lstStyle/>
        <a:p/>
      </dgm:t>
    </dgm:pt>
    <dgm:pt modelId="{CBDDC474-AB2E-4CDB-8094-B460BB490073}" type="pres">
      <dgm:prSet presAssocID="{D6598473-AF0A-4679-A8F0-8740EC315BD5}" presName="bSp"/>
      <dgm:spPr/>
      <dgm:t>
        <a:bodyPr/>
        <a:lstStyle/>
        <a:p/>
      </dgm:t>
    </dgm:pt>
    <dgm:pt modelId="{28AFBA49-E70D-478A-AA5F-3F7F28365F91}" type="pres">
      <dgm:prSet presAssocID="{D6598473-AF0A-4679-A8F0-8740EC315BD5}" presName="process"/>
      <dgm:spPr/>
      <dgm:t>
        <a:bodyPr/>
        <a:lstStyle/>
        <a:p/>
      </dgm:t>
    </dgm:pt>
    <dgm:pt modelId="{7EB282F6-12FC-40FD-91AB-38BEFADAA428}" type="pres">
      <dgm:prSet presAssocID="{2FC7C66A-5194-4A4A-8BA9-4A402ADFA241}" presName="composite1"/>
      <dgm:spPr/>
      <dgm:t>
        <a:bodyPr/>
        <a:lstStyle/>
        <a:p/>
      </dgm:t>
    </dgm:pt>
    <dgm:pt modelId="{B48ECDCD-13A7-4A9C-BFCE-1C5DE3F351C1}" type="pres">
      <dgm:prSet presAssocID="{2FC7C66A-5194-4A4A-8BA9-4A402ADFA241}" presName="dummyNode1" presStyleLbl="node1" presStyleCnt="3"/>
      <dgm:spPr/>
      <dgm:t>
        <a:bodyPr/>
        <a:lstStyle/>
        <a:p/>
      </dgm:t>
    </dgm:pt>
    <dgm:pt modelId="{1FF4F9C8-7DB4-4B42-B826-C617262D0DB2}" type="pres">
      <dgm:prSet presAssocID="{2FC7C66A-5194-4A4A-8BA9-4A402ADFA241}" presName="childNode1" presStyleLbl="bgAcc1" presStyleCnt="3" custScaleX="140439" custScaleY="147266" custLinFactNeighborX="-1319" custLinFactNeighborY="-402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388D1-D5A8-43FF-B739-E4F074C5E96D}" type="pres">
      <dgm:prSet presAssocID="{2FC7C66A-5194-4A4A-8BA9-4A402ADFA241}" presName="childNode1tx" presStyleLbl="bgAcc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DB4909-00E1-4D11-AB70-3F766B38A4C0}" type="pres">
      <dgm:prSet presAssocID="{2FC7C66A-5194-4A4A-8BA9-4A402ADFA241}" presName="parentNode1" presStyleLbl="node1" presStyleCnt="3" custLinFactNeighborX="-34875" custLinFactNeighborY="-3208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57DED1-6CD8-4D40-A165-0D84C667CFAD}" type="pres">
      <dgm:prSet presAssocID="{2FC7C66A-5194-4A4A-8BA9-4A402ADFA241}" presName="connSite1"/>
      <dgm:spPr/>
      <dgm:t>
        <a:bodyPr/>
        <a:lstStyle/>
        <a:p/>
      </dgm:t>
    </dgm:pt>
    <dgm:pt modelId="{7D04D09B-6507-4A8F-8053-30B28D012D85}" type="pres">
      <dgm:prSet presAssocID="{3FB67A08-F16C-42FD-84C2-D95C53838642}" presName="Name9" presStyleLbl="sibTrans2D1" presStyleCnt="2" custLinFactNeighborX="-26165" custLinFactNeighborY="-2033"/>
      <dgm:spPr/>
      <dgm:t>
        <a:bodyPr/>
        <a:lstStyle/>
        <a:p>
          <a:endParaRPr lang="ru-RU"/>
        </a:p>
      </dgm:t>
    </dgm:pt>
    <dgm:pt modelId="{820568A6-90A1-4B1C-9A2F-6DA7E1C082CF}" type="pres">
      <dgm:prSet presAssocID="{F503D2F1-C485-44ED-8AEC-4BD6F89F187C}" presName="composite2"/>
      <dgm:spPr/>
      <dgm:t>
        <a:bodyPr/>
        <a:lstStyle/>
        <a:p/>
      </dgm:t>
    </dgm:pt>
    <dgm:pt modelId="{18202BE2-A3CE-4B0E-BBFF-532D7931401C}" type="pres">
      <dgm:prSet presAssocID="{F503D2F1-C485-44ED-8AEC-4BD6F89F187C}" presName="dummyNode2" presStyleLbl="node1" presStyleIdx="1" presStyleCnt="3"/>
      <dgm:spPr/>
      <dgm:t>
        <a:bodyPr/>
        <a:lstStyle/>
        <a:p/>
      </dgm:t>
    </dgm:pt>
    <dgm:pt modelId="{17C0AFE4-7AEA-42FF-AE4E-A1E157613FC2}" type="pres">
      <dgm:prSet presAssocID="{F503D2F1-C485-44ED-8AEC-4BD6F89F187C}" presName="childNode2" presStyleLbl="bgAcc1" presStyleIdx="1" presStyleCnt="3" custScaleX="127581" custScaleY="210475" custLinFactNeighborX="-4884" custLinFactNeighborY="-52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ABE624-2DA3-4E0D-97C2-8E1E3394C606}" type="pres">
      <dgm:prSet presAssocID="{F503D2F1-C485-44ED-8AEC-4BD6F89F187C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8CF451-AB8F-4E96-B24C-7AB17F9C924C}" type="pres">
      <dgm:prSet presAssocID="{F503D2F1-C485-44ED-8AEC-4BD6F89F187C}" presName="parentNode2" presStyleLbl="node1" presStyleIdx="1" presStyleCnt="3" custScaleX="88854" custScaleY="92803" custLinFactNeighborX="-20181" custLinFactNeighborY="-787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6F6EE0-847C-4D23-A857-B401D8097C7D}" type="pres">
      <dgm:prSet presAssocID="{F503D2F1-C485-44ED-8AEC-4BD6F89F187C}" presName="connSite2"/>
      <dgm:spPr/>
      <dgm:t>
        <a:bodyPr/>
        <a:lstStyle/>
        <a:p/>
      </dgm:t>
    </dgm:pt>
    <dgm:pt modelId="{82DA2C90-5CF2-4D04-9116-EF5D8D021541}" type="pres">
      <dgm:prSet presAssocID="{5F7A265A-EBA4-4900-A548-7516704AB6D1}" presName="Name18" presStyleLbl="sibTrans2D1" presStyleIdx="1" presStyleCnt="2"/>
      <dgm:spPr/>
      <dgm:t>
        <a:bodyPr/>
        <a:lstStyle/>
        <a:p>
          <a:endParaRPr lang="ru-RU"/>
        </a:p>
      </dgm:t>
    </dgm:pt>
    <dgm:pt modelId="{B23971EE-8370-46A1-9DF7-143D1F5382F9}" type="pres">
      <dgm:prSet presAssocID="{6418A168-5E30-489C-9A6C-8BD2F1389F8F}" presName="composite1"/>
      <dgm:spPr/>
      <dgm:t>
        <a:bodyPr/>
        <a:lstStyle/>
        <a:p/>
      </dgm:t>
    </dgm:pt>
    <dgm:pt modelId="{40387894-3510-4A8D-9F66-3F190D5AE122}" type="pres">
      <dgm:prSet presAssocID="{6418A168-5E30-489C-9A6C-8BD2F1389F8F}" presName="dummyNode1" presStyleLbl="node1" presStyleIdx="2" presStyleCnt="3"/>
      <dgm:spPr/>
      <dgm:t>
        <a:bodyPr/>
        <a:lstStyle/>
        <a:p/>
      </dgm:t>
    </dgm:pt>
    <dgm:pt modelId="{EF9C5B8F-EA72-40C6-A31E-71ECA8046391}" type="pres">
      <dgm:prSet presAssocID="{6418A168-5E30-489C-9A6C-8BD2F1389F8F}" presName="childNode1" presStyleLbl="bgAcc1" presStyleIdx="2" presStyleCnt="3" custScaleX="135943" custScaleY="155974" custLinFactNeighborX="-2371" custLinFactNeighborY="-325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8599FB-782C-4E04-8C39-83DB16524D48}" type="pres">
      <dgm:prSet presAssocID="{6418A168-5E30-489C-9A6C-8BD2F1389F8F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4E79D7-A41E-41A5-ABF9-AC25A8F3BCEB}" type="pres">
      <dgm:prSet presAssocID="{6418A168-5E30-489C-9A6C-8BD2F1389F8F}" presName="parentNode1" presStyleLbl="node1" presStyleIdx="2" presStyleCnt="3" custLinFactNeighborX="855" custLinFactNeighborY="180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B49404-9DBC-495D-8AE1-904FDC22D342}" type="pres">
      <dgm:prSet presAssocID="{6418A168-5E30-489C-9A6C-8BD2F1389F8F}" presName="connSite1"/>
      <dgm:spPr/>
      <dgm:t>
        <a:bodyPr/>
        <a:lstStyle/>
        <a:p/>
      </dgm:t>
    </dgm:pt>
  </dgm:ptLst>
  <dgm:cxnLst>
    <dgm:cxn modelId="{AA521A3C-09FF-4FB5-A609-04AB29811B04}" srcId="{D6598473-AF0A-4679-A8F0-8740EC315BD5}" destId="{2FC7C66A-5194-4A4A-8BA9-4A402ADFA241}" srcOrd="0" destOrd="0" parTransId="{249435DA-43CF-427A-B019-84870B30075E}" sibTransId="{3FB67A08-F16C-42FD-84C2-D95C53838642}"/>
    <dgm:cxn modelId="{46EED822-085D-4656-A98E-ADDF029D35A8}" srcId="{2FC7C66A-5194-4A4A-8BA9-4A402ADFA241}" destId="{D1A9BCA0-6F0B-4A64-8F41-FBBBF50780F8}" srcOrd="0" destOrd="0" parTransId="{DB693227-281F-4F70-A2A8-0C2E0AA93A40}" sibTransId="{342A4A18-29EA-4D1B-B301-1E6340523937}"/>
    <dgm:cxn modelId="{B1934806-82C3-44B6-A03E-82162C92126B}" srcId="{2FC7C66A-5194-4A4A-8BA9-4A402ADFA241}" destId="{CC5127D2-0E47-4995-836E-347B74758846}" srcOrd="1" destOrd="0" parTransId="{BA7FFC94-5E46-455D-A7E4-DB5C539A34D9}" sibTransId="{8FEC4B31-9032-46FC-BD75-DC3A43268362}"/>
    <dgm:cxn modelId="{E9DFDB22-2AFD-48F6-88E1-800F1F8EF12B}" srcId="{2FC7C66A-5194-4A4A-8BA9-4A402ADFA241}" destId="{B06F9B59-CAC7-414C-9791-449EF9E3F064}" srcOrd="2" destOrd="0" parTransId="{05DA93A7-35AB-4936-9101-B9802D55B8A7}" sibTransId="{9636F0AD-51A1-42C9-80B2-20BB896D7E95}"/>
    <dgm:cxn modelId="{0623DF92-F35A-41FA-A173-7ED3A7AB32FA}" srcId="{D6598473-AF0A-4679-A8F0-8740EC315BD5}" destId="{F503D2F1-C485-44ED-8AEC-4BD6F89F187C}" srcOrd="1" destOrd="0" parTransId="{771FE38F-2303-41EB-AECF-E8401674C720}" sibTransId="{5F7A265A-EBA4-4900-A548-7516704AB6D1}"/>
    <dgm:cxn modelId="{54754F22-0502-49A9-8DBF-2EED8D3B9839}" srcId="{F503D2F1-C485-44ED-8AEC-4BD6F89F187C}" destId="{EBDF71ED-6B1C-409C-BCAB-CBB397129B9B}" srcOrd="0" destOrd="0" parTransId="{091BFF2B-DE52-41C3-BD45-93BA5B9D389C}" sibTransId="{643435C5-A74F-47A2-959B-6BFA158CD6BA}"/>
    <dgm:cxn modelId="{A6711EAD-60ED-4059-8ED4-9031BCEB5B3B}" srcId="{F503D2F1-C485-44ED-8AEC-4BD6F89F187C}" destId="{D783AA15-2DBD-4DA2-9138-D1B46511F45E}" srcOrd="1" destOrd="0" parTransId="{4BA2086F-F952-4C3F-9A48-AEA87FA5A515}" sibTransId="{EFEA5BC7-6F7F-40AD-B241-8AB1375090EC}"/>
    <dgm:cxn modelId="{C7DE81EA-F6F5-4DD0-A72A-B8E3F9B71164}" srcId="{F503D2F1-C485-44ED-8AEC-4BD6F89F187C}" destId="{F4570B95-CD79-45A6-80B3-B4C98492F6DA}" srcOrd="2" destOrd="0" parTransId="{0B72311B-D16F-4D75-860D-381F5E42D238}" sibTransId="{DAB42D93-7AB0-4223-A73B-D1631B95C302}"/>
    <dgm:cxn modelId="{5E4E3C9E-9F96-48DB-92A9-AE7EC2A45AFE}" srcId="{D6598473-AF0A-4679-A8F0-8740EC315BD5}" destId="{6418A168-5E30-489C-9A6C-8BD2F1389F8F}" srcOrd="2" destOrd="0" parTransId="{47B703B5-8B37-4978-888A-0B820939BA28}" sibTransId="{5ED6AC49-9326-4878-97F5-74A00F49B6DF}"/>
    <dgm:cxn modelId="{E2DCA72E-E370-48CD-8A2C-C95D622A909B}" srcId="{6418A168-5E30-489C-9A6C-8BD2F1389F8F}" destId="{588F3392-C880-4F7D-A931-ED7E13FE2239}" srcOrd="0" destOrd="0" parTransId="{78981C61-FA7F-4876-937A-FB3525A28177}" sibTransId="{FC3F8117-186F-4E11-B614-27D8C24F49C8}"/>
    <dgm:cxn modelId="{76729A33-0D1D-4D3E-81AA-3F9B7F989495}" srcId="{6418A168-5E30-489C-9A6C-8BD2F1389F8F}" destId="{AA5FB6CE-F8B1-4E19-B6B8-4C4B8B529EBB}" srcOrd="1" destOrd="0" parTransId="{2C0E7611-A37F-4775-AE66-1075B40829AD}" sibTransId="{DC14D05A-DF1D-44F3-B5E8-27A6248F2C88}"/>
    <dgm:cxn modelId="{FC753A2C-1E4A-4ED3-BD81-045113A54706}" type="presOf" srcId="{D6598473-AF0A-4679-A8F0-8740EC315BD5}" destId="{6CA32EFF-C648-438E-8B06-B9E23A040A20}" srcOrd="0" destOrd="0" presId="urn:microsoft.com/office/officeart/2005/8/layout/hProcess4#1"/>
    <dgm:cxn modelId="{6200A315-6BFE-4F9B-841F-A2A1BE165D13}" type="presParOf" srcId="{6CA32EFF-C648-438E-8B06-B9E23A040A20}" destId="{DF08BCFC-6B87-4CC9-810F-D73FAB871014}" srcOrd="0" destOrd="0" presId="urn:microsoft.com/office/officeart/2005/8/layout/hProcess4#1"/>
    <dgm:cxn modelId="{96EE8317-7291-4EED-B079-D7A7AB939B45}" type="presParOf" srcId="{6CA32EFF-C648-438E-8B06-B9E23A040A20}" destId="{CBDDC474-AB2E-4CDB-8094-B460BB490073}" srcOrd="1" destOrd="0" presId="urn:microsoft.com/office/officeart/2005/8/layout/hProcess4#1"/>
    <dgm:cxn modelId="{2933A675-20A7-4EE0-94C3-AD53897C9ABB}" type="presParOf" srcId="{6CA32EFF-C648-438E-8B06-B9E23A040A20}" destId="{28AFBA49-E70D-478A-AA5F-3F7F28365F91}" srcOrd="2" destOrd="0" presId="urn:microsoft.com/office/officeart/2005/8/layout/hProcess4#1"/>
    <dgm:cxn modelId="{F3587E0F-0234-4BA3-93B4-89DCA2304A1F}" type="presParOf" srcId="{28AFBA49-E70D-478A-AA5F-3F7F28365F91}" destId="{7EB282F6-12FC-40FD-91AB-38BEFADAA428}" srcOrd="0" destOrd="0" presId="urn:microsoft.com/office/officeart/2005/8/layout/hProcess4#1"/>
    <dgm:cxn modelId="{3B16B820-A720-4BAE-BAFE-39F50038D2BF}" type="presParOf" srcId="{7EB282F6-12FC-40FD-91AB-38BEFADAA428}" destId="{B48ECDCD-13A7-4A9C-BFCE-1C5DE3F351C1}" srcOrd="0" destOrd="0" presId="urn:microsoft.com/office/officeart/2005/8/layout/hProcess4#1"/>
    <dgm:cxn modelId="{AEA881D8-8002-433F-A019-1031F6ADAF6F}" type="presParOf" srcId="{7EB282F6-12FC-40FD-91AB-38BEFADAA428}" destId="{1FF4F9C8-7DB4-4B42-B826-C617262D0DB2}" srcOrd="1" destOrd="0" presId="urn:microsoft.com/office/officeart/2005/8/layout/hProcess4#1"/>
    <dgm:cxn modelId="{59361F47-E079-49C5-922C-9D22BEE6EC9A}" type="presOf" srcId="{D1A9BCA0-6F0B-4A64-8F41-FBBBF50780F8}" destId="{1FF4F9C8-7DB4-4B42-B826-C617262D0DB2}" srcOrd="0" destOrd="0" presId="urn:microsoft.com/office/officeart/2005/8/layout/hProcess4#1"/>
    <dgm:cxn modelId="{5821B81A-7071-4080-AA0A-C1437EB32438}" type="presOf" srcId="{CC5127D2-0E47-4995-836E-347B74758846}" destId="{1FF4F9C8-7DB4-4B42-B826-C617262D0DB2}" srcOrd="0" destOrd="1" presId="urn:microsoft.com/office/officeart/2005/8/layout/hProcess4#1"/>
    <dgm:cxn modelId="{EF702724-3244-4750-AB86-9CC600D5D7B4}" type="presOf" srcId="{B06F9B59-CAC7-414C-9791-449EF9E3F064}" destId="{1FF4F9C8-7DB4-4B42-B826-C617262D0DB2}" srcOrd="0" destOrd="2" presId="urn:microsoft.com/office/officeart/2005/8/layout/hProcess4#1"/>
    <dgm:cxn modelId="{E7714013-42CA-44B9-9704-87655C6DF68F}" type="presParOf" srcId="{7EB282F6-12FC-40FD-91AB-38BEFADAA428}" destId="{62C388D1-D5A8-43FF-B739-E4F074C5E96D}" srcOrd="2" destOrd="0" presId="urn:microsoft.com/office/officeart/2005/8/layout/hProcess4#1"/>
    <dgm:cxn modelId="{1D51A5AC-4233-4F13-BA75-F8443800ED9E}" type="presOf" srcId="{D1A9BCA0-6F0B-4A64-8F41-FBBBF50780F8}" destId="{62C388D1-D5A8-43FF-B739-E4F074C5E96D}" srcOrd="1" destOrd="0" presId="urn:microsoft.com/office/officeart/2005/8/layout/hProcess4#1"/>
    <dgm:cxn modelId="{E2217FA2-CACD-448C-9B59-1DC17EE264CD}" type="presOf" srcId="{CC5127D2-0E47-4995-836E-347B74758846}" destId="{62C388D1-D5A8-43FF-B739-E4F074C5E96D}" srcOrd="1" destOrd="1" presId="urn:microsoft.com/office/officeart/2005/8/layout/hProcess4#1"/>
    <dgm:cxn modelId="{D1F98310-11C0-4CF2-96D0-F0D56EB925ED}" type="presOf" srcId="{B06F9B59-CAC7-414C-9791-449EF9E3F064}" destId="{62C388D1-D5A8-43FF-B739-E4F074C5E96D}" srcOrd="1" destOrd="2" presId="urn:microsoft.com/office/officeart/2005/8/layout/hProcess4#1"/>
    <dgm:cxn modelId="{CDA625D0-D028-49A2-A03A-68519268A205}" type="presParOf" srcId="{7EB282F6-12FC-40FD-91AB-38BEFADAA428}" destId="{B0DB4909-00E1-4D11-AB70-3F766B38A4C0}" srcOrd="3" destOrd="0" presId="urn:microsoft.com/office/officeart/2005/8/layout/hProcess4#1"/>
    <dgm:cxn modelId="{D7D01ABF-CA2D-4876-86DA-AD457C50E68E}" type="presOf" srcId="{2FC7C66A-5194-4A4A-8BA9-4A402ADFA241}" destId="{B0DB4909-00E1-4D11-AB70-3F766B38A4C0}" srcOrd="0" destOrd="0" presId="urn:microsoft.com/office/officeart/2005/8/layout/hProcess4#1"/>
    <dgm:cxn modelId="{0046D72B-D630-419E-A035-0E7F1F7BF499}" type="presParOf" srcId="{7EB282F6-12FC-40FD-91AB-38BEFADAA428}" destId="{E057DED1-6CD8-4D40-A165-0D84C667CFAD}" srcOrd="4" destOrd="0" presId="urn:microsoft.com/office/officeart/2005/8/layout/hProcess4#1"/>
    <dgm:cxn modelId="{2ACDD6F5-28E0-4CEF-86B5-EF7B53188798}" type="presParOf" srcId="{28AFBA49-E70D-478A-AA5F-3F7F28365F91}" destId="{7D04D09B-6507-4A8F-8053-30B28D012D85}" srcOrd="1" destOrd="0" presId="urn:microsoft.com/office/officeart/2005/8/layout/hProcess4#1"/>
    <dgm:cxn modelId="{44045193-0E5E-458D-A291-CDA95BFB6BC6}" type="presOf" srcId="{3FB67A08-F16C-42FD-84C2-D95C53838642}" destId="{7D04D09B-6507-4A8F-8053-30B28D012D85}" srcOrd="0" destOrd="0" presId="urn:microsoft.com/office/officeart/2005/8/layout/hProcess4#1"/>
    <dgm:cxn modelId="{88247113-5DDF-4E81-B653-A9FA6775E307}" type="presParOf" srcId="{28AFBA49-E70D-478A-AA5F-3F7F28365F91}" destId="{820568A6-90A1-4B1C-9A2F-6DA7E1C082CF}" srcOrd="2" destOrd="0" presId="urn:microsoft.com/office/officeart/2005/8/layout/hProcess4#1"/>
    <dgm:cxn modelId="{EF4034E8-F94A-4419-A384-1168D642852D}" type="presParOf" srcId="{820568A6-90A1-4B1C-9A2F-6DA7E1C082CF}" destId="{18202BE2-A3CE-4B0E-BBFF-532D7931401C}" srcOrd="0" destOrd="0" presId="urn:microsoft.com/office/officeart/2005/8/layout/hProcess4#1"/>
    <dgm:cxn modelId="{F541FFAA-8302-4AE3-96B5-9CF5E3D5BE1A}" type="presParOf" srcId="{820568A6-90A1-4B1C-9A2F-6DA7E1C082CF}" destId="{17C0AFE4-7AEA-42FF-AE4E-A1E157613FC2}" srcOrd="1" destOrd="0" presId="urn:microsoft.com/office/officeart/2005/8/layout/hProcess4#1"/>
    <dgm:cxn modelId="{608B4C4D-15B5-424B-85A0-332D85B3C821}" type="presOf" srcId="{EBDF71ED-6B1C-409C-BCAB-CBB397129B9B}" destId="{17C0AFE4-7AEA-42FF-AE4E-A1E157613FC2}" srcOrd="0" destOrd="0" presId="urn:microsoft.com/office/officeart/2005/8/layout/hProcess4#1"/>
    <dgm:cxn modelId="{0CC5BB64-9520-4F0D-9292-FE2544015A9F}" type="presOf" srcId="{D783AA15-2DBD-4DA2-9138-D1B46511F45E}" destId="{17C0AFE4-7AEA-42FF-AE4E-A1E157613FC2}" srcOrd="0" destOrd="1" presId="urn:microsoft.com/office/officeart/2005/8/layout/hProcess4#1"/>
    <dgm:cxn modelId="{CD41976F-0F9C-4FE9-BDEC-0D55372819B4}" type="presOf" srcId="{F4570B95-CD79-45A6-80B3-B4C98492F6DA}" destId="{17C0AFE4-7AEA-42FF-AE4E-A1E157613FC2}" srcOrd="0" destOrd="2" presId="urn:microsoft.com/office/officeart/2005/8/layout/hProcess4#1"/>
    <dgm:cxn modelId="{4BBF5F8B-93E2-4C5F-92D6-B78457A56D5A}" type="presParOf" srcId="{820568A6-90A1-4B1C-9A2F-6DA7E1C082CF}" destId="{A4ABE624-2DA3-4E0D-97C2-8E1E3394C606}" srcOrd="2" destOrd="0" presId="urn:microsoft.com/office/officeart/2005/8/layout/hProcess4#1"/>
    <dgm:cxn modelId="{BD0CCB7E-BAC0-4B79-82CB-9204A408D952}" type="presOf" srcId="{EBDF71ED-6B1C-409C-BCAB-CBB397129B9B}" destId="{A4ABE624-2DA3-4E0D-97C2-8E1E3394C606}" srcOrd="1" destOrd="0" presId="urn:microsoft.com/office/officeart/2005/8/layout/hProcess4#1"/>
    <dgm:cxn modelId="{4AB238A8-B355-4284-B998-41824B07984E}" type="presOf" srcId="{D783AA15-2DBD-4DA2-9138-D1B46511F45E}" destId="{A4ABE624-2DA3-4E0D-97C2-8E1E3394C606}" srcOrd="1" destOrd="1" presId="urn:microsoft.com/office/officeart/2005/8/layout/hProcess4#1"/>
    <dgm:cxn modelId="{AE73D2A2-7C97-4341-8301-C7F92718D33C}" type="presOf" srcId="{F4570B95-CD79-45A6-80B3-B4C98492F6DA}" destId="{A4ABE624-2DA3-4E0D-97C2-8E1E3394C606}" srcOrd="1" destOrd="2" presId="urn:microsoft.com/office/officeart/2005/8/layout/hProcess4#1"/>
    <dgm:cxn modelId="{54B193A7-9B66-49E6-84BA-2CF70778A787}" type="presParOf" srcId="{820568A6-90A1-4B1C-9A2F-6DA7E1C082CF}" destId="{008CF451-AB8F-4E96-B24C-7AB17F9C924C}" srcOrd="3" destOrd="0" presId="urn:microsoft.com/office/officeart/2005/8/layout/hProcess4#1"/>
    <dgm:cxn modelId="{BCD12A39-9BD2-40A8-B412-79AC0A5C4B3C}" type="presOf" srcId="{F503D2F1-C485-44ED-8AEC-4BD6F89F187C}" destId="{008CF451-AB8F-4E96-B24C-7AB17F9C924C}" srcOrd="0" destOrd="0" presId="urn:microsoft.com/office/officeart/2005/8/layout/hProcess4#1"/>
    <dgm:cxn modelId="{3EE57F2D-3CB1-4BF8-9C46-125231DE97E4}" type="presParOf" srcId="{820568A6-90A1-4B1C-9A2F-6DA7E1C082CF}" destId="{636F6EE0-847C-4D23-A857-B401D8097C7D}" srcOrd="4" destOrd="0" presId="urn:microsoft.com/office/officeart/2005/8/layout/hProcess4#1"/>
    <dgm:cxn modelId="{A710B4DE-A786-4364-9145-CA3E8E2DE753}" type="presParOf" srcId="{28AFBA49-E70D-478A-AA5F-3F7F28365F91}" destId="{82DA2C90-5CF2-4D04-9116-EF5D8D021541}" srcOrd="3" destOrd="0" presId="urn:microsoft.com/office/officeart/2005/8/layout/hProcess4#1"/>
    <dgm:cxn modelId="{5C16C649-30A6-4BEE-BF31-37A20FF60EBB}" type="presOf" srcId="{5F7A265A-EBA4-4900-A548-7516704AB6D1}" destId="{82DA2C90-5CF2-4D04-9116-EF5D8D021541}" srcOrd="0" destOrd="0" presId="urn:microsoft.com/office/officeart/2005/8/layout/hProcess4#1"/>
    <dgm:cxn modelId="{7D95EDCC-4458-4BFC-ACB5-D93E7EFE4372}" type="presParOf" srcId="{28AFBA49-E70D-478A-AA5F-3F7F28365F91}" destId="{B23971EE-8370-46A1-9DF7-143D1F5382F9}" srcOrd="4" destOrd="0" presId="urn:microsoft.com/office/officeart/2005/8/layout/hProcess4#1"/>
    <dgm:cxn modelId="{49705E1A-AEA4-436B-B5ED-16B5560A186A}" type="presParOf" srcId="{B23971EE-8370-46A1-9DF7-143D1F5382F9}" destId="{40387894-3510-4A8D-9F66-3F190D5AE122}" srcOrd="0" destOrd="0" presId="urn:microsoft.com/office/officeart/2005/8/layout/hProcess4#1"/>
    <dgm:cxn modelId="{863117C0-156F-4D33-8F3B-5B2C59844B95}" type="presParOf" srcId="{B23971EE-8370-46A1-9DF7-143D1F5382F9}" destId="{EF9C5B8F-EA72-40C6-A31E-71ECA8046391}" srcOrd="1" destOrd="0" presId="urn:microsoft.com/office/officeart/2005/8/layout/hProcess4#1"/>
    <dgm:cxn modelId="{EF758E62-0D8C-47E7-893A-47A76D07C343}" type="presOf" srcId="{588F3392-C880-4F7D-A931-ED7E13FE2239}" destId="{EF9C5B8F-EA72-40C6-A31E-71ECA8046391}" srcOrd="0" destOrd="0" presId="urn:microsoft.com/office/officeart/2005/8/layout/hProcess4#1"/>
    <dgm:cxn modelId="{4E1BF02B-C7A0-40E0-9309-8F5E2CCFD96F}" type="presOf" srcId="{AA5FB6CE-F8B1-4E19-B6B8-4C4B8B529EBB}" destId="{EF9C5B8F-EA72-40C6-A31E-71ECA8046391}" srcOrd="0" destOrd="1" presId="urn:microsoft.com/office/officeart/2005/8/layout/hProcess4#1"/>
    <dgm:cxn modelId="{422D4268-1990-4659-912A-D5520822789E}" type="presParOf" srcId="{B23971EE-8370-46A1-9DF7-143D1F5382F9}" destId="{F28599FB-782C-4E04-8C39-83DB16524D48}" srcOrd="2" destOrd="0" presId="urn:microsoft.com/office/officeart/2005/8/layout/hProcess4#1"/>
    <dgm:cxn modelId="{E3176035-B1CF-4CEE-A8AA-D1B0B1829F60}" type="presOf" srcId="{588F3392-C880-4F7D-A931-ED7E13FE2239}" destId="{F28599FB-782C-4E04-8C39-83DB16524D48}" srcOrd="1" destOrd="0" presId="urn:microsoft.com/office/officeart/2005/8/layout/hProcess4#1"/>
    <dgm:cxn modelId="{B702F16E-BC4B-4210-8B38-3F3AC2306DD7}" type="presOf" srcId="{AA5FB6CE-F8B1-4E19-B6B8-4C4B8B529EBB}" destId="{F28599FB-782C-4E04-8C39-83DB16524D48}" srcOrd="1" destOrd="1" presId="urn:microsoft.com/office/officeart/2005/8/layout/hProcess4#1"/>
    <dgm:cxn modelId="{1369BBBA-55E7-4E2E-ADE0-092ECCF63C11}" type="presParOf" srcId="{B23971EE-8370-46A1-9DF7-143D1F5382F9}" destId="{424E79D7-A41E-41A5-ABF9-AC25A8F3BCEB}" srcOrd="3" destOrd="0" presId="urn:microsoft.com/office/officeart/2005/8/layout/hProcess4#1"/>
    <dgm:cxn modelId="{168E889C-CAEB-449E-BDA7-53BF610DBBAF}" type="presOf" srcId="{6418A168-5E30-489C-9A6C-8BD2F1389F8F}" destId="{424E79D7-A41E-41A5-ABF9-AC25A8F3BCEB}" srcOrd="0" destOrd="0" presId="urn:microsoft.com/office/officeart/2005/8/layout/hProcess4#1"/>
    <dgm:cxn modelId="{AF88C8F7-02D7-418B-B89F-AE6DFEC03B3C}" type="presParOf" srcId="{B23971EE-8370-46A1-9DF7-143D1F5382F9}" destId="{BDB49404-9DBC-495D-8AE1-904FDC22D342}" srcOrd="4" destOrd="0" presId="urn:microsoft.com/office/officeart/2005/8/layout/hProcess4#1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ata7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D6598473-AF0A-4679-A8F0-8740EC315BD5}" type="doc">
      <dgm:prSet loTypeId="urn:microsoft.com/office/officeart/2005/8/layout/hProcess4#2" loCatId="process" qsTypeId="urn:microsoft.com/office/officeart/2005/8/quickstyle/simple1#5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249435DA-43CF-427A-B019-84870B30075E}" type="parTrans" cxnId="{2B2F7C9A-B66C-4BA5-9EA8-E9835F8B5009}">
      <dgm:prSet/>
      <dgm:spPr/>
      <dgm:t>
        <a:bodyPr/>
        <a:lstStyle/>
        <a:p>
          <a:endParaRPr lang="ru-RU"/>
        </a:p>
      </dgm:t>
    </dgm:pt>
    <dgm:pt modelId="{2FC7C66A-5194-4A4A-8BA9-4A402ADFA241}">
      <dgm:prSet phldrT="[Текст]"/>
      <dgm:spPr/>
      <dgm:t>
        <a:bodyPr/>
        <a:lstStyle/>
        <a:p>
          <a:r>
            <a:rPr lang="ru-RU" smtClean="0"/>
            <a:t>задачи</a:t>
          </a:r>
          <a:endParaRPr lang="ru-RU"/>
        </a:p>
      </dgm:t>
    </dgm:pt>
    <dgm:pt modelId="{DB693227-281F-4F70-A2A8-0C2E0AA93A40}" type="parTrans" cxnId="{8C1B103A-2F27-4AF6-929B-EE5670BD4EDB}">
      <dgm:prSet/>
      <dgm:spPr/>
      <dgm:t>
        <a:bodyPr/>
        <a:lstStyle/>
        <a:p>
          <a:endParaRPr lang="ru-RU"/>
        </a:p>
      </dgm:t>
    </dgm:pt>
    <dgm:pt modelId="{D1A9BCA0-6F0B-4A64-8F41-FBBBF50780F8}">
      <dgm:prSet phldrT="[Текст]" custT="1"/>
      <dgm:spPr/>
      <dgm:t>
        <a:bodyPr/>
        <a:lstStyle/>
        <a:p>
          <a:pPr algn="ctr"/>
          <a:r>
            <a:rPr lang="ru-RU" sz="2000" smtClean="0"/>
            <a:t>обработка аналитической информации; </a:t>
          </a:r>
          <a:endParaRPr lang="ru-RU" sz="2000"/>
        </a:p>
      </dgm:t>
    </dgm:pt>
    <dgm:pt modelId="{342A4A18-29EA-4D1B-B301-1E6340523937}" type="sibTrans" cxnId="{8C1B103A-2F27-4AF6-929B-EE5670BD4EDB}">
      <dgm:prSet/>
      <dgm:spPr/>
      <dgm:t>
        <a:bodyPr/>
        <a:lstStyle/>
        <a:p>
          <a:endParaRPr lang="ru-RU"/>
        </a:p>
      </dgm:t>
    </dgm:pt>
    <dgm:pt modelId="{BA7FFC94-5E46-455D-A7E4-DB5C539A34D9}" type="parTrans" cxnId="{0330B644-4A82-496A-B833-E4E17CC79EFC}">
      <dgm:prSet/>
      <dgm:spPr/>
      <dgm:t>
        <a:bodyPr/>
        <a:lstStyle/>
        <a:p>
          <a:endParaRPr lang="ru-RU"/>
        </a:p>
      </dgm:t>
    </dgm:pt>
    <dgm:pt modelId="{CC5127D2-0E47-4995-836E-347B74758846}">
      <dgm:prSet phldrT="[Текст]" custT="1"/>
      <dgm:spPr/>
      <dgm:t>
        <a:bodyPr/>
        <a:lstStyle/>
        <a:p>
          <a:pPr algn="ctr"/>
          <a:r>
            <a:rPr lang="ru-RU" sz="2000" smtClean="0"/>
            <a:t>оказание помощи в прохождении самодиагностики проф. затруднений и создании ИОМ;</a:t>
          </a:r>
          <a:endParaRPr lang="ru-RU" sz="2000"/>
        </a:p>
      </dgm:t>
    </dgm:pt>
    <dgm:pt modelId="{8FEC4B31-9032-46FC-BD75-DC3A43268362}" type="sibTrans" cxnId="{0330B644-4A82-496A-B833-E4E17CC79EFC}">
      <dgm:prSet/>
      <dgm:spPr/>
      <dgm:t>
        <a:bodyPr/>
        <a:lstStyle/>
        <a:p>
          <a:endParaRPr lang="ru-RU"/>
        </a:p>
      </dgm:t>
    </dgm:pt>
    <dgm:pt modelId="{05DA93A7-35AB-4936-9101-B9802D55B8A7}" type="parTrans" cxnId="{25BADDA1-7188-47B8-93F7-7AC257C22025}">
      <dgm:prSet/>
      <dgm:spPr/>
      <dgm:t>
        <a:bodyPr/>
        <a:lstStyle/>
        <a:p>
          <a:endParaRPr lang="ru-RU"/>
        </a:p>
      </dgm:t>
    </dgm:pt>
    <dgm:pt modelId="{B06F9B59-CAC7-414C-9791-449EF9E3F064}">
      <dgm:prSet phldrT="[Текст]" custT="1"/>
      <dgm:spPr/>
      <dgm:t>
        <a:bodyPr/>
        <a:lstStyle/>
        <a:p>
          <a:pPr algn="ctr"/>
          <a:r>
            <a:rPr lang="ru-RU" sz="2000" smtClean="0"/>
            <a:t>оказание помощи в профессиональном самоопределении</a:t>
          </a:r>
          <a:endParaRPr lang="ru-RU" sz="2000"/>
        </a:p>
      </dgm:t>
    </dgm:pt>
    <dgm:pt modelId="{9636F0AD-51A1-42C9-80B2-20BB896D7E95}" type="sibTrans" cxnId="{25BADDA1-7188-47B8-93F7-7AC257C22025}">
      <dgm:prSet/>
      <dgm:spPr/>
      <dgm:t>
        <a:bodyPr/>
        <a:lstStyle/>
        <a:p>
          <a:endParaRPr lang="ru-RU"/>
        </a:p>
      </dgm:t>
    </dgm:pt>
    <dgm:pt modelId="{3FB67A08-F16C-42FD-84C2-D95C53838642}" type="sibTrans" cxnId="{2B2F7C9A-B66C-4BA5-9EA8-E9835F8B5009}">
      <dgm:prSet/>
      <dgm:spPr/>
      <dgm:t>
        <a:bodyPr/>
        <a:lstStyle/>
        <a:p>
          <a:endParaRPr lang="ru-RU"/>
        </a:p>
      </dgm:t>
    </dgm:pt>
    <dgm:pt modelId="{771FE38F-2303-41EB-AECF-E8401674C720}" type="parTrans" cxnId="{BFABB8C5-57B4-46CA-92A3-BC0942B55820}">
      <dgm:prSet/>
      <dgm:spPr/>
      <dgm:t>
        <a:bodyPr/>
        <a:lstStyle/>
        <a:p>
          <a:endParaRPr lang="ru-RU"/>
        </a:p>
      </dgm:t>
    </dgm:pt>
    <dgm:pt modelId="{F503D2F1-C485-44ED-8AEC-4BD6F89F187C}">
      <dgm:prSet phldrT="[Текст]"/>
      <dgm:spPr/>
      <dgm:t>
        <a:bodyPr/>
        <a:lstStyle/>
        <a:p>
          <a:r>
            <a:rPr lang="ru-RU" smtClean="0"/>
            <a:t>действия</a:t>
          </a:r>
          <a:endParaRPr lang="ru-RU"/>
        </a:p>
      </dgm:t>
    </dgm:pt>
    <dgm:pt modelId="{091BFF2B-DE52-41C3-BD45-93BA5B9D389C}" type="parTrans" cxnId="{289AA835-86B2-4DC0-B4C4-69F1E0F424A4}">
      <dgm:prSet/>
      <dgm:spPr/>
      <dgm:t>
        <a:bodyPr/>
        <a:lstStyle/>
        <a:p>
          <a:endParaRPr lang="ru-RU"/>
        </a:p>
      </dgm:t>
    </dgm:pt>
    <dgm:pt modelId="{EBDF71ED-6B1C-409C-BCAB-CBB397129B9B}">
      <dgm:prSet phldrT="[Текст]" custT="1"/>
      <dgm:spPr/>
      <dgm:t>
        <a:bodyPr/>
        <a:lstStyle/>
        <a:p>
          <a:pPr algn="ctr"/>
          <a:r>
            <a:rPr lang="ru-RU" sz="2000" smtClean="0">
              <a:solidFill>
                <a:schemeClr val="tx1"/>
              </a:solidFill>
            </a:rPr>
            <a:t>разработка и внедрение электронных форм обработки данных по результатам оценочных процедур;</a:t>
          </a:r>
          <a:endParaRPr lang="ru-RU" sz="2000">
            <a:solidFill>
              <a:schemeClr val="tx1"/>
            </a:solidFill>
          </a:endParaRPr>
        </a:p>
      </dgm:t>
    </dgm:pt>
    <dgm:pt modelId="{643435C5-A74F-47A2-959B-6BFA158CD6BA}" type="sibTrans" cxnId="{289AA835-86B2-4DC0-B4C4-69F1E0F424A4}">
      <dgm:prSet/>
      <dgm:spPr/>
      <dgm:t>
        <a:bodyPr/>
        <a:lstStyle/>
        <a:p>
          <a:endParaRPr lang="ru-RU"/>
        </a:p>
      </dgm:t>
    </dgm:pt>
    <dgm:pt modelId="{4BA2086F-F952-4C3F-9A48-AEA87FA5A515}" type="parTrans" cxnId="{E0FD93F9-3DF5-4473-9210-66DDBEE85C7D}">
      <dgm:prSet/>
      <dgm:spPr/>
      <dgm:t>
        <a:bodyPr/>
        <a:lstStyle/>
        <a:p>
          <a:endParaRPr lang="ru-RU"/>
        </a:p>
      </dgm:t>
    </dgm:pt>
    <dgm:pt modelId="{D783AA15-2DBD-4DA2-9138-D1B46511F45E}">
      <dgm:prSet phldrT="[Текст]" custT="1"/>
      <dgm:spPr/>
      <dgm:t>
        <a:bodyPr/>
        <a:lstStyle/>
        <a:p>
          <a:pPr algn="ctr"/>
          <a:r>
            <a:rPr lang="ru-RU" sz="2000" smtClean="0">
              <a:solidFill>
                <a:schemeClr val="tx1"/>
              </a:solidFill>
            </a:rPr>
            <a:t>разработка материалов для самодиагностики проф. затруднений педагогов;</a:t>
          </a:r>
          <a:endParaRPr lang="ru-RU" sz="2000">
            <a:solidFill>
              <a:schemeClr val="tx1"/>
            </a:solidFill>
          </a:endParaRPr>
        </a:p>
      </dgm:t>
    </dgm:pt>
    <dgm:pt modelId="{EFEA5BC7-6F7F-40AD-B241-8AB1375090EC}" type="sibTrans" cxnId="{E0FD93F9-3DF5-4473-9210-66DDBEE85C7D}">
      <dgm:prSet/>
      <dgm:spPr/>
      <dgm:t>
        <a:bodyPr/>
        <a:lstStyle/>
        <a:p>
          <a:endParaRPr lang="ru-RU"/>
        </a:p>
      </dgm:t>
    </dgm:pt>
    <dgm:pt modelId="{D01CF5FD-4402-4291-9C38-C442D5820931}" type="parTrans" cxnId="{46827803-6100-4443-B0E6-532E4C45870D}">
      <dgm:prSet/>
      <dgm:spPr/>
      <dgm:t>
        <a:bodyPr/>
        <a:lstStyle/>
        <a:p>
          <a:endParaRPr lang="ru-RU"/>
        </a:p>
      </dgm:t>
    </dgm:pt>
    <dgm:pt modelId="{0741BF86-587B-4524-B2E6-F97B2EC95142}">
      <dgm:prSet phldrT="[Текст]" custT="1"/>
      <dgm:spPr/>
      <dgm:t>
        <a:bodyPr/>
        <a:lstStyle/>
        <a:p>
          <a:pPr algn="ctr"/>
          <a:r>
            <a:rPr lang="ru-RU" sz="2000" smtClean="0">
              <a:solidFill>
                <a:schemeClr val="tx1"/>
              </a:solidFill>
            </a:rPr>
            <a:t>оказание помощи в формировании ИОМ</a:t>
          </a:r>
          <a:endParaRPr lang="ru-RU" sz="2000">
            <a:solidFill>
              <a:schemeClr val="tx1"/>
            </a:solidFill>
          </a:endParaRPr>
        </a:p>
      </dgm:t>
    </dgm:pt>
    <dgm:pt modelId="{2FA6B394-2370-470C-9802-B8B29CF737C2}" type="sibTrans" cxnId="{46827803-6100-4443-B0E6-532E4C45870D}">
      <dgm:prSet/>
      <dgm:spPr/>
      <dgm:t>
        <a:bodyPr/>
        <a:lstStyle/>
        <a:p>
          <a:endParaRPr lang="ru-RU"/>
        </a:p>
      </dgm:t>
    </dgm:pt>
    <dgm:pt modelId="{5F7A265A-EBA4-4900-A548-7516704AB6D1}" type="sibTrans" cxnId="{BFABB8C5-57B4-46CA-92A3-BC0942B55820}">
      <dgm:prSet/>
      <dgm:spPr/>
      <dgm:t>
        <a:bodyPr/>
        <a:lstStyle/>
        <a:p>
          <a:endParaRPr lang="ru-RU"/>
        </a:p>
      </dgm:t>
    </dgm:pt>
    <dgm:pt modelId="{47B703B5-8B37-4978-888A-0B820939BA28}" type="parTrans" cxnId="{422C076B-8CAB-4425-ABFD-C098B5B899CF}">
      <dgm:prSet/>
      <dgm:spPr/>
      <dgm:t>
        <a:bodyPr/>
        <a:lstStyle/>
        <a:p>
          <a:endParaRPr lang="ru-RU"/>
        </a:p>
      </dgm:t>
    </dgm:pt>
    <dgm:pt modelId="{6418A168-5E30-489C-9A6C-8BD2F1389F8F}">
      <dgm:prSet phldrT="[Текст]"/>
      <dgm:spPr/>
      <dgm:t>
        <a:bodyPr/>
        <a:lstStyle/>
        <a:p>
          <a:r>
            <a:rPr lang="ru-RU" smtClean="0"/>
            <a:t>продукты</a:t>
          </a:r>
          <a:endParaRPr lang="ru-RU"/>
        </a:p>
      </dgm:t>
    </dgm:pt>
    <dgm:pt modelId="{78981C61-FA7F-4876-937A-FB3525A28177}" type="parTrans" cxnId="{58476CCA-FE05-4FC1-A791-39E878481695}">
      <dgm:prSet/>
      <dgm:spPr/>
      <dgm:t>
        <a:bodyPr/>
        <a:lstStyle/>
        <a:p>
          <a:endParaRPr lang="ru-RU"/>
        </a:p>
      </dgm:t>
    </dgm:pt>
    <dgm:pt modelId="{588F3392-C880-4F7D-A931-ED7E13FE2239}">
      <dgm:prSet phldrT="[Текст]" custT="1"/>
      <dgm:spPr/>
      <dgm:t>
        <a:bodyPr/>
        <a:lstStyle/>
        <a:p>
          <a:pPr algn="ctr"/>
          <a:r>
            <a:rPr lang="ru-RU" sz="2000" smtClean="0"/>
            <a:t>база диагностических материалов для проведения самодиагностики затруднений;</a:t>
          </a:r>
          <a:endParaRPr lang="ru-RU" sz="2000"/>
        </a:p>
      </dgm:t>
    </dgm:pt>
    <dgm:pt modelId="{FC3F8117-186F-4E11-B614-27D8C24F49C8}" type="sibTrans" cxnId="{58476CCA-FE05-4FC1-A791-39E878481695}">
      <dgm:prSet/>
      <dgm:spPr/>
      <dgm:t>
        <a:bodyPr/>
        <a:lstStyle/>
        <a:p>
          <a:endParaRPr lang="ru-RU"/>
        </a:p>
      </dgm:t>
    </dgm:pt>
    <dgm:pt modelId="{2C0E7611-A37F-4775-AE66-1075B40829AD}" type="parTrans" cxnId="{66A7B6EB-7BF6-4AB8-AFDF-C4D2C4D5D52C}">
      <dgm:prSet/>
      <dgm:spPr/>
      <dgm:t>
        <a:bodyPr/>
        <a:lstStyle/>
        <a:p>
          <a:endParaRPr lang="ru-RU"/>
        </a:p>
      </dgm:t>
    </dgm:pt>
    <dgm:pt modelId="{AA5FB6CE-F8B1-4E19-B6B8-4C4B8B529EBB}">
      <dgm:prSet phldrT="[Текст]" custT="1"/>
      <dgm:spPr/>
      <dgm:t>
        <a:bodyPr/>
        <a:lstStyle/>
        <a:p>
          <a:pPr algn="ctr"/>
          <a:r>
            <a:rPr lang="ru-RU" sz="2000" smtClean="0"/>
            <a:t>электронные формы обработки данных по результатам оценочных процедур</a:t>
          </a:r>
          <a:endParaRPr lang="ru-RU" sz="2000"/>
        </a:p>
      </dgm:t>
    </dgm:pt>
    <dgm:pt modelId="{DC14D05A-DF1D-44F3-B5E8-27A6248F2C88}" type="sibTrans" cxnId="{66A7B6EB-7BF6-4AB8-AFDF-C4D2C4D5D52C}">
      <dgm:prSet/>
      <dgm:spPr/>
      <dgm:t>
        <a:bodyPr/>
        <a:lstStyle/>
        <a:p>
          <a:endParaRPr lang="ru-RU"/>
        </a:p>
      </dgm:t>
    </dgm:pt>
    <dgm:pt modelId="{5ED6AC49-9326-4878-97F5-74A00F49B6DF}" type="sibTrans" cxnId="{422C076B-8CAB-4425-ABFD-C098B5B899CF}">
      <dgm:prSet/>
      <dgm:spPr/>
      <dgm:t>
        <a:bodyPr/>
        <a:lstStyle/>
        <a:p>
          <a:endParaRPr lang="ru-RU"/>
        </a:p>
      </dgm:t>
    </dgm:pt>
    <dgm:pt modelId="{6CA32EFF-C648-438E-8B06-B9E23A040A20}" type="pres">
      <dgm:prSet presAssocID="{D6598473-AF0A-4679-A8F0-8740EC315BD5}" presName="Name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08BCFC-6B87-4CC9-810F-D73FAB871014}" type="pres">
      <dgm:prSet presAssocID="{D6598473-AF0A-4679-A8F0-8740EC315BD5}" presName="tSp"/>
      <dgm:spPr/>
      <dgm:t>
        <a:bodyPr/>
        <a:lstStyle/>
        <a:p/>
      </dgm:t>
    </dgm:pt>
    <dgm:pt modelId="{CBDDC474-AB2E-4CDB-8094-B460BB490073}" type="pres">
      <dgm:prSet presAssocID="{D6598473-AF0A-4679-A8F0-8740EC315BD5}" presName="bSp"/>
      <dgm:spPr/>
      <dgm:t>
        <a:bodyPr/>
        <a:lstStyle/>
        <a:p/>
      </dgm:t>
    </dgm:pt>
    <dgm:pt modelId="{28AFBA49-E70D-478A-AA5F-3F7F28365F91}" type="pres">
      <dgm:prSet presAssocID="{D6598473-AF0A-4679-A8F0-8740EC315BD5}" presName="process"/>
      <dgm:spPr/>
      <dgm:t>
        <a:bodyPr/>
        <a:lstStyle/>
        <a:p/>
      </dgm:t>
    </dgm:pt>
    <dgm:pt modelId="{7EB282F6-12FC-40FD-91AB-38BEFADAA428}" type="pres">
      <dgm:prSet presAssocID="{2FC7C66A-5194-4A4A-8BA9-4A402ADFA241}" presName="composite1"/>
      <dgm:spPr/>
      <dgm:t>
        <a:bodyPr/>
        <a:lstStyle/>
        <a:p/>
      </dgm:t>
    </dgm:pt>
    <dgm:pt modelId="{B48ECDCD-13A7-4A9C-BFCE-1C5DE3F351C1}" type="pres">
      <dgm:prSet presAssocID="{2FC7C66A-5194-4A4A-8BA9-4A402ADFA241}" presName="dummyNode1" presStyleLbl="node1" presStyleCnt="3"/>
      <dgm:spPr/>
      <dgm:t>
        <a:bodyPr/>
        <a:lstStyle/>
        <a:p/>
      </dgm:t>
    </dgm:pt>
    <dgm:pt modelId="{1FF4F9C8-7DB4-4B42-B826-C617262D0DB2}" type="pres">
      <dgm:prSet presAssocID="{2FC7C66A-5194-4A4A-8BA9-4A402ADFA241}" presName="childNode1" presStyleLbl="bgAcc1" presStyleCnt="3" custScaleX="140439" custScaleY="209045" custLinFactNeighborX="-1319" custLinFactNeighborY="-402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388D1-D5A8-43FF-B739-E4F074C5E96D}" type="pres">
      <dgm:prSet presAssocID="{2FC7C66A-5194-4A4A-8BA9-4A402ADFA241}" presName="childNode1tx" presStyleLbl="bgAcc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DB4909-00E1-4D11-AB70-3F766B38A4C0}" type="pres">
      <dgm:prSet presAssocID="{2FC7C66A-5194-4A4A-8BA9-4A402ADFA241}" presName="parentNode1" presStyleLbl="node1" presStyleCnt="3" custLinFactNeighborX="-42670" custLinFactNeighborY="557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57DED1-6CD8-4D40-A165-0D84C667CFAD}" type="pres">
      <dgm:prSet presAssocID="{2FC7C66A-5194-4A4A-8BA9-4A402ADFA241}" presName="connSite1"/>
      <dgm:spPr/>
      <dgm:t>
        <a:bodyPr/>
        <a:lstStyle/>
        <a:p/>
      </dgm:t>
    </dgm:pt>
    <dgm:pt modelId="{7D04D09B-6507-4A8F-8053-30B28D012D85}" type="pres">
      <dgm:prSet presAssocID="{3FB67A08-F16C-42FD-84C2-D95C53838642}" presName="Name9" presStyleLbl="sibTrans2D1" presStyleCnt="2" custLinFactNeighborX="-18643" custLinFactNeighborY="-15100"/>
      <dgm:spPr/>
      <dgm:t>
        <a:bodyPr/>
        <a:lstStyle/>
        <a:p>
          <a:endParaRPr lang="ru-RU"/>
        </a:p>
      </dgm:t>
    </dgm:pt>
    <dgm:pt modelId="{820568A6-90A1-4B1C-9A2F-6DA7E1C082CF}" type="pres">
      <dgm:prSet presAssocID="{F503D2F1-C485-44ED-8AEC-4BD6F89F187C}" presName="composite2"/>
      <dgm:spPr/>
      <dgm:t>
        <a:bodyPr/>
        <a:lstStyle/>
        <a:p/>
      </dgm:t>
    </dgm:pt>
    <dgm:pt modelId="{18202BE2-A3CE-4B0E-BBFF-532D7931401C}" type="pres">
      <dgm:prSet presAssocID="{F503D2F1-C485-44ED-8AEC-4BD6F89F187C}" presName="dummyNode2" presStyleLbl="node1" presStyleIdx="1" presStyleCnt="3"/>
      <dgm:spPr/>
      <dgm:t>
        <a:bodyPr/>
        <a:lstStyle/>
        <a:p/>
      </dgm:t>
    </dgm:pt>
    <dgm:pt modelId="{17C0AFE4-7AEA-42FF-AE4E-A1E157613FC2}" type="pres">
      <dgm:prSet presAssocID="{F503D2F1-C485-44ED-8AEC-4BD6F89F187C}" presName="childNode2" presStyleLbl="bgAcc1" presStyleIdx="1" presStyleCnt="3" custScaleX="176427" custScaleY="264562" custLinFactNeighborX="-7346" custLinFactNeighborY="-218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ABE624-2DA3-4E0D-97C2-8E1E3394C606}" type="pres">
      <dgm:prSet presAssocID="{F503D2F1-C485-44ED-8AEC-4BD6F89F187C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8CF451-AB8F-4E96-B24C-7AB17F9C924C}" type="pres">
      <dgm:prSet presAssocID="{F503D2F1-C485-44ED-8AEC-4BD6F89F187C}" presName="parentNode2" presStyleLbl="node1" presStyleIdx="1" presStyleCnt="3" custScaleX="88854" custScaleY="92803" custLinFactY="-70069" custLinFactNeighborX="-2076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6F6EE0-847C-4D23-A857-B401D8097C7D}" type="pres">
      <dgm:prSet presAssocID="{F503D2F1-C485-44ED-8AEC-4BD6F89F187C}" presName="connSite2"/>
      <dgm:spPr/>
      <dgm:t>
        <a:bodyPr/>
        <a:lstStyle/>
        <a:p/>
      </dgm:t>
    </dgm:pt>
    <dgm:pt modelId="{82DA2C90-5CF2-4D04-9116-EF5D8D021541}" type="pres">
      <dgm:prSet presAssocID="{5F7A265A-EBA4-4900-A548-7516704AB6D1}" presName="Name18" presStyleLbl="sibTrans2D1" presStyleIdx="1" presStyleCnt="2"/>
      <dgm:spPr/>
      <dgm:t>
        <a:bodyPr/>
        <a:lstStyle/>
        <a:p>
          <a:endParaRPr lang="ru-RU"/>
        </a:p>
      </dgm:t>
    </dgm:pt>
    <dgm:pt modelId="{B23971EE-8370-46A1-9DF7-143D1F5382F9}" type="pres">
      <dgm:prSet presAssocID="{6418A168-5E30-489C-9A6C-8BD2F1389F8F}" presName="composite1"/>
      <dgm:spPr/>
      <dgm:t>
        <a:bodyPr/>
        <a:lstStyle/>
        <a:p/>
      </dgm:t>
    </dgm:pt>
    <dgm:pt modelId="{40387894-3510-4A8D-9F66-3F190D5AE122}" type="pres">
      <dgm:prSet presAssocID="{6418A168-5E30-489C-9A6C-8BD2F1389F8F}" presName="dummyNode1" presStyleLbl="node1" presStyleIdx="2" presStyleCnt="3"/>
      <dgm:spPr/>
      <dgm:t>
        <a:bodyPr/>
        <a:lstStyle/>
        <a:p/>
      </dgm:t>
    </dgm:pt>
    <dgm:pt modelId="{EF9C5B8F-EA72-40C6-A31E-71ECA8046391}" type="pres">
      <dgm:prSet presAssocID="{6418A168-5E30-489C-9A6C-8BD2F1389F8F}" presName="childNode1" presStyleLbl="bgAcc1" presStyleIdx="2" presStyleCnt="3" custScaleX="160714" custScaleY="175385" custLinFactNeighborX="1330" custLinFactNeighborY="-552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8599FB-782C-4E04-8C39-83DB16524D48}" type="pres">
      <dgm:prSet presAssocID="{6418A168-5E30-489C-9A6C-8BD2F1389F8F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4E79D7-A41E-41A5-ABF9-AC25A8F3BCEB}" type="pres">
      <dgm:prSet presAssocID="{6418A168-5E30-489C-9A6C-8BD2F1389F8F}" presName="parentNode1" presStyleLbl="node1" presStyleIdx="2" presStyleCnt="3" custLinFactNeighborX="4871" custLinFactNeighborY="-2049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B49404-9DBC-495D-8AE1-904FDC22D342}" type="pres">
      <dgm:prSet presAssocID="{6418A168-5E30-489C-9A6C-8BD2F1389F8F}" presName="connSite1"/>
      <dgm:spPr/>
      <dgm:t>
        <a:bodyPr/>
        <a:lstStyle/>
        <a:p/>
      </dgm:t>
    </dgm:pt>
  </dgm:ptLst>
  <dgm:cxnLst>
    <dgm:cxn modelId="{2B2F7C9A-B66C-4BA5-9EA8-E9835F8B5009}" srcId="{D6598473-AF0A-4679-A8F0-8740EC315BD5}" destId="{2FC7C66A-5194-4A4A-8BA9-4A402ADFA241}" srcOrd="0" destOrd="0" parTransId="{249435DA-43CF-427A-B019-84870B30075E}" sibTransId="{3FB67A08-F16C-42FD-84C2-D95C53838642}"/>
    <dgm:cxn modelId="{8C1B103A-2F27-4AF6-929B-EE5670BD4EDB}" srcId="{2FC7C66A-5194-4A4A-8BA9-4A402ADFA241}" destId="{D1A9BCA0-6F0B-4A64-8F41-FBBBF50780F8}" srcOrd="0" destOrd="0" parTransId="{DB693227-281F-4F70-A2A8-0C2E0AA93A40}" sibTransId="{342A4A18-29EA-4D1B-B301-1E6340523937}"/>
    <dgm:cxn modelId="{0330B644-4A82-496A-B833-E4E17CC79EFC}" srcId="{2FC7C66A-5194-4A4A-8BA9-4A402ADFA241}" destId="{CC5127D2-0E47-4995-836E-347B74758846}" srcOrd="1" destOrd="0" parTransId="{BA7FFC94-5E46-455D-A7E4-DB5C539A34D9}" sibTransId="{8FEC4B31-9032-46FC-BD75-DC3A43268362}"/>
    <dgm:cxn modelId="{25BADDA1-7188-47B8-93F7-7AC257C22025}" srcId="{2FC7C66A-5194-4A4A-8BA9-4A402ADFA241}" destId="{B06F9B59-CAC7-414C-9791-449EF9E3F064}" srcOrd="2" destOrd="0" parTransId="{05DA93A7-35AB-4936-9101-B9802D55B8A7}" sibTransId="{9636F0AD-51A1-42C9-80B2-20BB896D7E95}"/>
    <dgm:cxn modelId="{BFABB8C5-57B4-46CA-92A3-BC0942B55820}" srcId="{D6598473-AF0A-4679-A8F0-8740EC315BD5}" destId="{F503D2F1-C485-44ED-8AEC-4BD6F89F187C}" srcOrd="1" destOrd="0" parTransId="{771FE38F-2303-41EB-AECF-E8401674C720}" sibTransId="{5F7A265A-EBA4-4900-A548-7516704AB6D1}"/>
    <dgm:cxn modelId="{289AA835-86B2-4DC0-B4C4-69F1E0F424A4}" srcId="{F503D2F1-C485-44ED-8AEC-4BD6F89F187C}" destId="{EBDF71ED-6B1C-409C-BCAB-CBB397129B9B}" srcOrd="0" destOrd="0" parTransId="{091BFF2B-DE52-41C3-BD45-93BA5B9D389C}" sibTransId="{643435C5-A74F-47A2-959B-6BFA158CD6BA}"/>
    <dgm:cxn modelId="{E0FD93F9-3DF5-4473-9210-66DDBEE85C7D}" srcId="{F503D2F1-C485-44ED-8AEC-4BD6F89F187C}" destId="{D783AA15-2DBD-4DA2-9138-D1B46511F45E}" srcOrd="1" destOrd="0" parTransId="{4BA2086F-F952-4C3F-9A48-AEA87FA5A515}" sibTransId="{EFEA5BC7-6F7F-40AD-B241-8AB1375090EC}"/>
    <dgm:cxn modelId="{46827803-6100-4443-B0E6-532E4C45870D}" srcId="{F503D2F1-C485-44ED-8AEC-4BD6F89F187C}" destId="{0741BF86-587B-4524-B2E6-F97B2EC95142}" srcOrd="2" destOrd="0" parTransId="{D01CF5FD-4402-4291-9C38-C442D5820931}" sibTransId="{2FA6B394-2370-470C-9802-B8B29CF737C2}"/>
    <dgm:cxn modelId="{422C076B-8CAB-4425-ABFD-C098B5B899CF}" srcId="{D6598473-AF0A-4679-A8F0-8740EC315BD5}" destId="{6418A168-5E30-489C-9A6C-8BD2F1389F8F}" srcOrd="2" destOrd="0" parTransId="{47B703B5-8B37-4978-888A-0B820939BA28}" sibTransId="{5ED6AC49-9326-4878-97F5-74A00F49B6DF}"/>
    <dgm:cxn modelId="{58476CCA-FE05-4FC1-A791-39E878481695}" srcId="{6418A168-5E30-489C-9A6C-8BD2F1389F8F}" destId="{588F3392-C880-4F7D-A931-ED7E13FE2239}" srcOrd="0" destOrd="0" parTransId="{78981C61-FA7F-4876-937A-FB3525A28177}" sibTransId="{FC3F8117-186F-4E11-B614-27D8C24F49C8}"/>
    <dgm:cxn modelId="{66A7B6EB-7BF6-4AB8-AFDF-C4D2C4D5D52C}" srcId="{6418A168-5E30-489C-9A6C-8BD2F1389F8F}" destId="{AA5FB6CE-F8B1-4E19-B6B8-4C4B8B529EBB}" srcOrd="1" destOrd="0" parTransId="{2C0E7611-A37F-4775-AE66-1075B40829AD}" sibTransId="{DC14D05A-DF1D-44F3-B5E8-27A6248F2C88}"/>
    <dgm:cxn modelId="{46D1B402-A4BC-40FA-B080-84400C4473A3}" type="presOf" srcId="{D6598473-AF0A-4679-A8F0-8740EC315BD5}" destId="{6CA32EFF-C648-438E-8B06-B9E23A040A20}" srcOrd="0" destOrd="0" presId="urn:microsoft.com/office/officeart/2005/8/layout/hProcess4#2"/>
    <dgm:cxn modelId="{95BFF34F-28A3-4954-A450-5C8F90B15BC3}" type="presParOf" srcId="{6CA32EFF-C648-438E-8B06-B9E23A040A20}" destId="{DF08BCFC-6B87-4CC9-810F-D73FAB871014}" srcOrd="0" destOrd="0" presId="urn:microsoft.com/office/officeart/2005/8/layout/hProcess4#2"/>
    <dgm:cxn modelId="{AD8A64C5-1272-45A7-AF73-E030E05AF35B}" type="presParOf" srcId="{6CA32EFF-C648-438E-8B06-B9E23A040A20}" destId="{CBDDC474-AB2E-4CDB-8094-B460BB490073}" srcOrd="1" destOrd="0" presId="urn:microsoft.com/office/officeart/2005/8/layout/hProcess4#2"/>
    <dgm:cxn modelId="{7D60D768-CD59-4BEA-A1A8-D1548CDAD5E0}" type="presParOf" srcId="{6CA32EFF-C648-438E-8B06-B9E23A040A20}" destId="{28AFBA49-E70D-478A-AA5F-3F7F28365F91}" srcOrd="2" destOrd="0" presId="urn:microsoft.com/office/officeart/2005/8/layout/hProcess4#2"/>
    <dgm:cxn modelId="{4197B292-922C-4C48-BECF-AABFCDE71517}" type="presParOf" srcId="{28AFBA49-E70D-478A-AA5F-3F7F28365F91}" destId="{7EB282F6-12FC-40FD-91AB-38BEFADAA428}" srcOrd="0" destOrd="0" presId="urn:microsoft.com/office/officeart/2005/8/layout/hProcess4#2"/>
    <dgm:cxn modelId="{E700628A-1F0C-4262-8E58-9A1E5E069100}" type="presParOf" srcId="{7EB282F6-12FC-40FD-91AB-38BEFADAA428}" destId="{B48ECDCD-13A7-4A9C-BFCE-1C5DE3F351C1}" srcOrd="0" destOrd="0" presId="urn:microsoft.com/office/officeart/2005/8/layout/hProcess4#2"/>
    <dgm:cxn modelId="{63695BB7-185D-4EA6-A012-13C415EC30F7}" type="presParOf" srcId="{7EB282F6-12FC-40FD-91AB-38BEFADAA428}" destId="{1FF4F9C8-7DB4-4B42-B826-C617262D0DB2}" srcOrd="1" destOrd="0" presId="urn:microsoft.com/office/officeart/2005/8/layout/hProcess4#2"/>
    <dgm:cxn modelId="{D635BE3F-0505-4081-B086-29B2926C28F8}" type="presOf" srcId="{D1A9BCA0-6F0B-4A64-8F41-FBBBF50780F8}" destId="{1FF4F9C8-7DB4-4B42-B826-C617262D0DB2}" srcOrd="0" destOrd="0" presId="urn:microsoft.com/office/officeart/2005/8/layout/hProcess4#2"/>
    <dgm:cxn modelId="{8A3FF26E-C381-4DB1-818B-01CE41DD2B56}" type="presOf" srcId="{CC5127D2-0E47-4995-836E-347B74758846}" destId="{1FF4F9C8-7DB4-4B42-B826-C617262D0DB2}" srcOrd="0" destOrd="1" presId="urn:microsoft.com/office/officeart/2005/8/layout/hProcess4#2"/>
    <dgm:cxn modelId="{7BD8089C-CC29-42CB-9E72-CCA174FF7290}" type="presOf" srcId="{B06F9B59-CAC7-414C-9791-449EF9E3F064}" destId="{1FF4F9C8-7DB4-4B42-B826-C617262D0DB2}" srcOrd="0" destOrd="2" presId="urn:microsoft.com/office/officeart/2005/8/layout/hProcess4#2"/>
    <dgm:cxn modelId="{3449F3B5-A214-4943-A56D-D278AC9ED6D9}" type="presParOf" srcId="{7EB282F6-12FC-40FD-91AB-38BEFADAA428}" destId="{62C388D1-D5A8-43FF-B739-E4F074C5E96D}" srcOrd="2" destOrd="0" presId="urn:microsoft.com/office/officeart/2005/8/layout/hProcess4#2"/>
    <dgm:cxn modelId="{B927606F-FB97-4681-B470-F95DEFE4BB65}" type="presOf" srcId="{D1A9BCA0-6F0B-4A64-8F41-FBBBF50780F8}" destId="{62C388D1-D5A8-43FF-B739-E4F074C5E96D}" srcOrd="1" destOrd="0" presId="urn:microsoft.com/office/officeart/2005/8/layout/hProcess4#2"/>
    <dgm:cxn modelId="{ED985CDD-68D6-47A9-A4DE-A1333FAC05A3}" type="presOf" srcId="{CC5127D2-0E47-4995-836E-347B74758846}" destId="{62C388D1-D5A8-43FF-B739-E4F074C5E96D}" srcOrd="1" destOrd="1" presId="urn:microsoft.com/office/officeart/2005/8/layout/hProcess4#2"/>
    <dgm:cxn modelId="{E34166DF-4FB6-46B4-8C0E-BC624103FCEE}" type="presOf" srcId="{B06F9B59-CAC7-414C-9791-449EF9E3F064}" destId="{62C388D1-D5A8-43FF-B739-E4F074C5E96D}" srcOrd="1" destOrd="2" presId="urn:microsoft.com/office/officeart/2005/8/layout/hProcess4#2"/>
    <dgm:cxn modelId="{5D89CF5F-5F68-4758-A2C6-EFE985E073A0}" type="presParOf" srcId="{7EB282F6-12FC-40FD-91AB-38BEFADAA428}" destId="{B0DB4909-00E1-4D11-AB70-3F766B38A4C0}" srcOrd="3" destOrd="0" presId="urn:microsoft.com/office/officeart/2005/8/layout/hProcess4#2"/>
    <dgm:cxn modelId="{59AF076F-1D6E-490F-916C-BE6AFD8F87FA}" type="presOf" srcId="{2FC7C66A-5194-4A4A-8BA9-4A402ADFA241}" destId="{B0DB4909-00E1-4D11-AB70-3F766B38A4C0}" srcOrd="0" destOrd="0" presId="urn:microsoft.com/office/officeart/2005/8/layout/hProcess4#2"/>
    <dgm:cxn modelId="{0F28A5E4-10B4-4C9A-8B4B-74BC85BDF2C6}" type="presParOf" srcId="{7EB282F6-12FC-40FD-91AB-38BEFADAA428}" destId="{E057DED1-6CD8-4D40-A165-0D84C667CFAD}" srcOrd="4" destOrd="0" presId="urn:microsoft.com/office/officeart/2005/8/layout/hProcess4#2"/>
    <dgm:cxn modelId="{913BBA65-3278-483C-9EBD-9655A7541667}" type="presParOf" srcId="{28AFBA49-E70D-478A-AA5F-3F7F28365F91}" destId="{7D04D09B-6507-4A8F-8053-30B28D012D85}" srcOrd="1" destOrd="0" presId="urn:microsoft.com/office/officeart/2005/8/layout/hProcess4#2"/>
    <dgm:cxn modelId="{7129EB96-5123-46DF-B513-79C5D5D75360}" type="presOf" srcId="{3FB67A08-F16C-42FD-84C2-D95C53838642}" destId="{7D04D09B-6507-4A8F-8053-30B28D012D85}" srcOrd="0" destOrd="0" presId="urn:microsoft.com/office/officeart/2005/8/layout/hProcess4#2"/>
    <dgm:cxn modelId="{EA2C57E9-47F7-4A23-AE7F-6984B0811CF4}" type="presParOf" srcId="{28AFBA49-E70D-478A-AA5F-3F7F28365F91}" destId="{820568A6-90A1-4B1C-9A2F-6DA7E1C082CF}" srcOrd="2" destOrd="0" presId="urn:microsoft.com/office/officeart/2005/8/layout/hProcess4#2"/>
    <dgm:cxn modelId="{E8F5966C-5650-4E65-AD53-DC7063341F15}" type="presParOf" srcId="{820568A6-90A1-4B1C-9A2F-6DA7E1C082CF}" destId="{18202BE2-A3CE-4B0E-BBFF-532D7931401C}" srcOrd="0" destOrd="0" presId="urn:microsoft.com/office/officeart/2005/8/layout/hProcess4#2"/>
    <dgm:cxn modelId="{6E40F5A4-D765-47CB-9F16-A6A380D97B68}" type="presParOf" srcId="{820568A6-90A1-4B1C-9A2F-6DA7E1C082CF}" destId="{17C0AFE4-7AEA-42FF-AE4E-A1E157613FC2}" srcOrd="1" destOrd="0" presId="urn:microsoft.com/office/officeart/2005/8/layout/hProcess4#2"/>
    <dgm:cxn modelId="{FFAC46BA-3A4B-4ECB-9D0E-B863D05B8EE9}" type="presOf" srcId="{EBDF71ED-6B1C-409C-BCAB-CBB397129B9B}" destId="{17C0AFE4-7AEA-42FF-AE4E-A1E157613FC2}" srcOrd="0" destOrd="0" presId="urn:microsoft.com/office/officeart/2005/8/layout/hProcess4#2"/>
    <dgm:cxn modelId="{0A8EC47C-6927-40DE-BBD6-218DFB547376}" type="presOf" srcId="{D783AA15-2DBD-4DA2-9138-D1B46511F45E}" destId="{17C0AFE4-7AEA-42FF-AE4E-A1E157613FC2}" srcOrd="0" destOrd="1" presId="urn:microsoft.com/office/officeart/2005/8/layout/hProcess4#2"/>
    <dgm:cxn modelId="{A5A53BB3-8E33-4895-9A43-15353095B369}" type="presOf" srcId="{0741BF86-587B-4524-B2E6-F97B2EC95142}" destId="{17C0AFE4-7AEA-42FF-AE4E-A1E157613FC2}" srcOrd="0" destOrd="2" presId="urn:microsoft.com/office/officeart/2005/8/layout/hProcess4#2"/>
    <dgm:cxn modelId="{5047548C-AEBB-4AC8-8E97-55E1F220E7A8}" type="presParOf" srcId="{820568A6-90A1-4B1C-9A2F-6DA7E1C082CF}" destId="{A4ABE624-2DA3-4E0D-97C2-8E1E3394C606}" srcOrd="2" destOrd="0" presId="urn:microsoft.com/office/officeart/2005/8/layout/hProcess4#2"/>
    <dgm:cxn modelId="{7CEAC9DA-B317-4DB8-9AD9-3A96C4F55438}" type="presOf" srcId="{EBDF71ED-6B1C-409C-BCAB-CBB397129B9B}" destId="{A4ABE624-2DA3-4E0D-97C2-8E1E3394C606}" srcOrd="1" destOrd="0" presId="urn:microsoft.com/office/officeart/2005/8/layout/hProcess4#2"/>
    <dgm:cxn modelId="{C4A44824-A239-4137-9CEB-E6183C0E606B}" type="presOf" srcId="{D783AA15-2DBD-4DA2-9138-D1B46511F45E}" destId="{A4ABE624-2DA3-4E0D-97C2-8E1E3394C606}" srcOrd="1" destOrd="1" presId="urn:microsoft.com/office/officeart/2005/8/layout/hProcess4#2"/>
    <dgm:cxn modelId="{53DA7DDC-3160-4925-9331-1D63A3042C75}" type="presOf" srcId="{0741BF86-587B-4524-B2E6-F97B2EC95142}" destId="{A4ABE624-2DA3-4E0D-97C2-8E1E3394C606}" srcOrd="1" destOrd="2" presId="urn:microsoft.com/office/officeart/2005/8/layout/hProcess4#2"/>
    <dgm:cxn modelId="{A062D7A7-4590-4DDF-98CE-8B541BEDA3E7}" type="presParOf" srcId="{820568A6-90A1-4B1C-9A2F-6DA7E1C082CF}" destId="{008CF451-AB8F-4E96-B24C-7AB17F9C924C}" srcOrd="3" destOrd="0" presId="urn:microsoft.com/office/officeart/2005/8/layout/hProcess4#2"/>
    <dgm:cxn modelId="{503141B7-8B37-463D-A82F-0582BA26D754}" type="presOf" srcId="{F503D2F1-C485-44ED-8AEC-4BD6F89F187C}" destId="{008CF451-AB8F-4E96-B24C-7AB17F9C924C}" srcOrd="0" destOrd="0" presId="urn:microsoft.com/office/officeart/2005/8/layout/hProcess4#2"/>
    <dgm:cxn modelId="{397FD2B3-C99D-4E98-9DB8-91EC612CEC82}" type="presParOf" srcId="{820568A6-90A1-4B1C-9A2F-6DA7E1C082CF}" destId="{636F6EE0-847C-4D23-A857-B401D8097C7D}" srcOrd="4" destOrd="0" presId="urn:microsoft.com/office/officeart/2005/8/layout/hProcess4#2"/>
    <dgm:cxn modelId="{60A665E7-C71A-432C-9343-2989448B8239}" type="presParOf" srcId="{28AFBA49-E70D-478A-AA5F-3F7F28365F91}" destId="{82DA2C90-5CF2-4D04-9116-EF5D8D021541}" srcOrd="3" destOrd="0" presId="urn:microsoft.com/office/officeart/2005/8/layout/hProcess4#2"/>
    <dgm:cxn modelId="{E63CF807-1243-4C84-B91D-114D0D332867}" type="presOf" srcId="{5F7A265A-EBA4-4900-A548-7516704AB6D1}" destId="{82DA2C90-5CF2-4D04-9116-EF5D8D021541}" srcOrd="0" destOrd="0" presId="urn:microsoft.com/office/officeart/2005/8/layout/hProcess4#2"/>
    <dgm:cxn modelId="{CD844505-6F7E-4A85-9D1D-3A6B41B1E3B3}" type="presParOf" srcId="{28AFBA49-E70D-478A-AA5F-3F7F28365F91}" destId="{B23971EE-8370-46A1-9DF7-143D1F5382F9}" srcOrd="4" destOrd="0" presId="urn:microsoft.com/office/officeart/2005/8/layout/hProcess4#2"/>
    <dgm:cxn modelId="{7C548CD4-99D4-4D48-8AF8-C0258FDE48EC}" type="presParOf" srcId="{B23971EE-8370-46A1-9DF7-143D1F5382F9}" destId="{40387894-3510-4A8D-9F66-3F190D5AE122}" srcOrd="0" destOrd="0" presId="urn:microsoft.com/office/officeart/2005/8/layout/hProcess4#2"/>
    <dgm:cxn modelId="{01B51AA4-4150-4DE7-95D9-762B9A6559EF}" type="presParOf" srcId="{B23971EE-8370-46A1-9DF7-143D1F5382F9}" destId="{EF9C5B8F-EA72-40C6-A31E-71ECA8046391}" srcOrd="1" destOrd="0" presId="urn:microsoft.com/office/officeart/2005/8/layout/hProcess4#2"/>
    <dgm:cxn modelId="{0E05A71A-57FF-4EF3-B319-D3E05149E6DF}" type="presOf" srcId="{588F3392-C880-4F7D-A931-ED7E13FE2239}" destId="{EF9C5B8F-EA72-40C6-A31E-71ECA8046391}" srcOrd="0" destOrd="0" presId="urn:microsoft.com/office/officeart/2005/8/layout/hProcess4#2"/>
    <dgm:cxn modelId="{707A11CD-E848-409F-BCC2-F5F90C457A74}" type="presOf" srcId="{AA5FB6CE-F8B1-4E19-B6B8-4C4B8B529EBB}" destId="{EF9C5B8F-EA72-40C6-A31E-71ECA8046391}" srcOrd="0" destOrd="1" presId="urn:microsoft.com/office/officeart/2005/8/layout/hProcess4#2"/>
    <dgm:cxn modelId="{7310A1A2-94EC-4EFE-8B8F-F6725AA77C21}" type="presParOf" srcId="{B23971EE-8370-46A1-9DF7-143D1F5382F9}" destId="{F28599FB-782C-4E04-8C39-83DB16524D48}" srcOrd="2" destOrd="0" presId="urn:microsoft.com/office/officeart/2005/8/layout/hProcess4#2"/>
    <dgm:cxn modelId="{8C86DBE0-F2C2-45AF-8453-AD390D816885}" type="presOf" srcId="{588F3392-C880-4F7D-A931-ED7E13FE2239}" destId="{F28599FB-782C-4E04-8C39-83DB16524D48}" srcOrd="1" destOrd="0" presId="urn:microsoft.com/office/officeart/2005/8/layout/hProcess4#2"/>
    <dgm:cxn modelId="{DE68F461-B9BD-4430-B9DA-564A0F769270}" type="presOf" srcId="{AA5FB6CE-F8B1-4E19-B6B8-4C4B8B529EBB}" destId="{F28599FB-782C-4E04-8C39-83DB16524D48}" srcOrd="1" destOrd="1" presId="urn:microsoft.com/office/officeart/2005/8/layout/hProcess4#2"/>
    <dgm:cxn modelId="{3A14EA34-EEDD-4361-AAF9-567755EE5998}" type="presParOf" srcId="{B23971EE-8370-46A1-9DF7-143D1F5382F9}" destId="{424E79D7-A41E-41A5-ABF9-AC25A8F3BCEB}" srcOrd="3" destOrd="0" presId="urn:microsoft.com/office/officeart/2005/8/layout/hProcess4#2"/>
    <dgm:cxn modelId="{FC50C4C0-BB3B-41E7-A4DE-C653F8496F35}" type="presOf" srcId="{6418A168-5E30-489C-9A6C-8BD2F1389F8F}" destId="{424E79D7-A41E-41A5-ABF9-AC25A8F3BCEB}" srcOrd="0" destOrd="0" presId="urn:microsoft.com/office/officeart/2005/8/layout/hProcess4#2"/>
    <dgm:cxn modelId="{362484DD-8516-4D5F-BF17-47B0E89D91AC}" type="presParOf" srcId="{B23971EE-8370-46A1-9DF7-143D1F5382F9}" destId="{BDB49404-9DBC-495D-8AE1-904FDC22D342}" srcOrd="4" destOrd="0" presId="urn:microsoft.com/office/officeart/2005/8/layout/hProcess4#2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ata8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7C0C97CF-88BD-47E1-98D6-E62679D54093}" type="doc">
      <dgm:prSet loTypeId="urn:microsoft.com/office/officeart/2005/8/layout/target3" loCatId="list" qsTypeId="urn:microsoft.com/office/officeart/2005/8/quickstyle/simple1#6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29701907-3ED1-45D0-9736-F2ED19D4CB03}" type="parTrans" cxnId="{F663045C-E23A-4B63-9150-A84F2557FFC2}">
      <dgm:prSet/>
      <dgm:spPr/>
      <dgm:t>
        <a:bodyPr/>
        <a:lstStyle/>
        <a:p>
          <a:endParaRPr lang="ru-RU"/>
        </a:p>
      </dgm:t>
    </dgm:pt>
    <dgm:pt modelId="{CACB5766-6C1E-47B0-8287-1E5B4C317389}">
      <dgm:prSet phldrT="[Текст]"/>
      <dgm:spPr/>
      <dgm:t>
        <a:bodyPr/>
        <a:lstStyle/>
        <a:p>
          <a:r>
            <a:rPr lang="ru-RU" smtClean="0"/>
            <a:t>  </a:t>
          </a:r>
          <a:endParaRPr lang="ru-RU"/>
        </a:p>
      </dgm:t>
    </dgm:pt>
    <dgm:pt modelId="{DA5A6C56-B5CC-4264-8C2E-1C46DB88C9E7}" type="parTrans" cxnId="{008712C2-B360-499B-8055-D1C42CE41C43}">
      <dgm:prSet/>
      <dgm:spPr/>
      <dgm:t>
        <a:bodyPr/>
        <a:lstStyle/>
        <a:p>
          <a:endParaRPr lang="ru-RU"/>
        </a:p>
      </dgm:t>
    </dgm:pt>
    <dgm:pt modelId="{0619D016-82D9-42A8-9E9F-729D58D4DD33}">
      <dgm:prSet phldrT="[Текст]"/>
      <dgm:spPr/>
      <dgm:t>
        <a:bodyPr/>
        <a:lstStyle/>
        <a:p>
          <a:endParaRPr lang="ru-RU"/>
        </a:p>
      </dgm:t>
    </dgm:pt>
    <dgm:pt modelId="{3E094E7A-B2AA-4308-8A40-39D1B5006BE9}" type="sibTrans" cxnId="{008712C2-B360-499B-8055-D1C42CE41C43}">
      <dgm:prSet/>
      <dgm:spPr/>
      <dgm:t>
        <a:bodyPr/>
        <a:lstStyle/>
        <a:p>
          <a:endParaRPr lang="ru-RU"/>
        </a:p>
      </dgm:t>
    </dgm:pt>
    <dgm:pt modelId="{644B21FC-D3BD-4874-83F1-D8FE0AF05611}" type="sibTrans" cxnId="{F663045C-E23A-4B63-9150-A84F2557FFC2}">
      <dgm:prSet/>
      <dgm:spPr/>
      <dgm:t>
        <a:bodyPr/>
        <a:lstStyle/>
        <a:p>
          <a:endParaRPr lang="ru-RU"/>
        </a:p>
      </dgm:t>
    </dgm:pt>
    <dgm:pt modelId="{55526372-3785-40C0-B425-3F977331E95C}" type="parTrans" cxnId="{5EA83369-9A46-4D00-8506-A975E4D349F3}">
      <dgm:prSet/>
      <dgm:spPr/>
      <dgm:t>
        <a:bodyPr/>
        <a:lstStyle/>
        <a:p>
          <a:endParaRPr lang="ru-RU"/>
        </a:p>
      </dgm:t>
    </dgm:pt>
    <dgm:pt modelId="{7A6162CB-3AA2-475B-8774-61A2F46E71A6}">
      <dgm:prSet phldrT="[Текст]"/>
      <dgm:spPr/>
      <dgm:t>
        <a:bodyPr/>
        <a:lstStyle/>
        <a:p>
          <a:r>
            <a:rPr lang="ru-RU" smtClean="0"/>
            <a:t>   </a:t>
          </a:r>
          <a:endParaRPr lang="ru-RU"/>
        </a:p>
      </dgm:t>
    </dgm:pt>
    <dgm:pt modelId="{57246E8A-0227-4779-AB35-AE8F15CFBA30}" type="parTrans" cxnId="{CFE99D4F-0D83-4443-9F1A-AFDF71A34EFE}">
      <dgm:prSet/>
      <dgm:spPr/>
      <dgm:t>
        <a:bodyPr/>
        <a:lstStyle/>
        <a:p>
          <a:endParaRPr lang="ru-RU"/>
        </a:p>
      </dgm:t>
    </dgm:pt>
    <dgm:pt modelId="{2F4A1C67-9A54-44E3-ABCC-D59D5A6C6FBF}">
      <dgm:prSet phldrT="[Текст]"/>
      <dgm:spPr/>
      <dgm:t>
        <a:bodyPr/>
        <a:lstStyle/>
        <a:p>
          <a:endParaRPr lang="ru-RU"/>
        </a:p>
      </dgm:t>
    </dgm:pt>
    <dgm:pt modelId="{277A5F33-EC12-4059-BD7E-A589C8C9E025}" type="sibTrans" cxnId="{CFE99D4F-0D83-4443-9F1A-AFDF71A34EFE}">
      <dgm:prSet/>
      <dgm:spPr/>
      <dgm:t>
        <a:bodyPr/>
        <a:lstStyle/>
        <a:p>
          <a:endParaRPr lang="ru-RU"/>
        </a:p>
      </dgm:t>
    </dgm:pt>
    <dgm:pt modelId="{EC9854F2-376C-4343-AFF2-F9F5477F398A}" type="sibTrans" cxnId="{5EA83369-9A46-4D00-8506-A975E4D349F3}">
      <dgm:prSet/>
      <dgm:spPr/>
      <dgm:t>
        <a:bodyPr/>
        <a:lstStyle/>
        <a:p>
          <a:endParaRPr lang="ru-RU"/>
        </a:p>
      </dgm:t>
    </dgm:pt>
    <dgm:pt modelId="{9B3C50AF-72F7-4D62-B71B-89A554381D3F}" type="parTrans" cxnId="{E4D38974-F329-4F9A-B76A-0B897410C87D}">
      <dgm:prSet/>
      <dgm:spPr/>
      <dgm:t>
        <a:bodyPr/>
        <a:lstStyle/>
        <a:p>
          <a:endParaRPr lang="ru-RU"/>
        </a:p>
      </dgm:t>
    </dgm:pt>
    <dgm:pt modelId="{24624726-10D9-4580-8BC9-5D7429F720C8}">
      <dgm:prSet phldrT="[Текст]"/>
      <dgm:spPr/>
      <dgm:t>
        <a:bodyPr/>
        <a:lstStyle/>
        <a:p>
          <a:r>
            <a:rPr lang="ru-RU" smtClean="0"/>
            <a:t>  </a:t>
          </a:r>
          <a:endParaRPr lang="ru-RU"/>
        </a:p>
      </dgm:t>
    </dgm:pt>
    <dgm:pt modelId="{B52A515B-33C4-432A-B3D5-3A8169D915B9}" type="parTrans" cxnId="{09AAD7FE-DC79-411E-8761-63FFA2916767}">
      <dgm:prSet/>
      <dgm:spPr/>
      <dgm:t>
        <a:bodyPr/>
        <a:lstStyle/>
        <a:p>
          <a:endParaRPr lang="ru-RU"/>
        </a:p>
      </dgm:t>
    </dgm:pt>
    <dgm:pt modelId="{CD335C8D-77AA-4BD5-AF42-9BC191894C0A}">
      <dgm:prSet phldrT="[Текст]"/>
      <dgm:spPr/>
      <dgm:t>
        <a:bodyPr/>
        <a:lstStyle/>
        <a:p>
          <a:endParaRPr lang="ru-RU"/>
        </a:p>
      </dgm:t>
    </dgm:pt>
    <dgm:pt modelId="{05DDC0DE-7120-4BD9-A91D-BBEEF9F1133F}" type="sibTrans" cxnId="{09AAD7FE-DC79-411E-8761-63FFA2916767}">
      <dgm:prSet/>
      <dgm:spPr/>
      <dgm:t>
        <a:bodyPr/>
        <a:lstStyle/>
        <a:p>
          <a:endParaRPr lang="ru-RU"/>
        </a:p>
      </dgm:t>
    </dgm:pt>
    <dgm:pt modelId="{649CA3C0-9A09-4BBE-8A44-C2EF28CC41CE}" type="sibTrans" cxnId="{E4D38974-F329-4F9A-B76A-0B897410C87D}">
      <dgm:prSet/>
      <dgm:spPr/>
      <dgm:t>
        <a:bodyPr/>
        <a:lstStyle/>
        <a:p>
          <a:endParaRPr lang="ru-RU"/>
        </a:p>
      </dgm:t>
    </dgm:pt>
    <dgm:pt modelId="{233CD7BE-64D7-4E9D-918A-6249F675B632}" type="pres">
      <dgm:prSet presAssocID="{7C0C97CF-88BD-47E1-98D6-E62679D54093}" presName="Name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5CD1C1-B1DE-4BF0-B118-0E3CF4513CAA}" type="pres">
      <dgm:prSet presAssocID="{CACB5766-6C1E-47B0-8287-1E5B4C317389}" presName="circle1" presStyleLbl="node1" presStyleCnt="3"/>
      <dgm:spPr/>
      <dgm:t>
        <a:bodyPr/>
        <a:lstStyle/>
        <a:p/>
      </dgm:t>
    </dgm:pt>
    <dgm:pt modelId="{28F815A4-C16F-415E-A3D3-97BCEFF2A577}" type="pres">
      <dgm:prSet presAssocID="{CACB5766-6C1E-47B0-8287-1E5B4C317389}" presName="space"/>
      <dgm:spPr/>
      <dgm:t>
        <a:bodyPr/>
        <a:lstStyle/>
        <a:p/>
      </dgm:t>
    </dgm:pt>
    <dgm:pt modelId="{3859AFC8-F7F7-48AE-8BE8-D40DA68E60B3}" type="pres">
      <dgm:prSet presAssocID="{CACB5766-6C1E-47B0-8287-1E5B4C317389}" presName="rect1" presStyleLbl="alignAcc1" presStyleCnt="3"/>
      <dgm:spPr/>
      <dgm:t>
        <a:bodyPr/>
        <a:lstStyle/>
        <a:p>
          <a:endParaRPr lang="ru-RU"/>
        </a:p>
      </dgm:t>
    </dgm:pt>
    <dgm:pt modelId="{198A2149-3793-42E7-95D9-FE26BE8DEEC6}" type="pres">
      <dgm:prSet presAssocID="{7A6162CB-3AA2-475B-8774-61A2F46E71A6}" presName="vertSpace2" presStyleLbl="node1" presStyleIdx="1" presStyleCnt="3"/>
      <dgm:spPr/>
      <dgm:t>
        <a:bodyPr/>
        <a:lstStyle/>
        <a:p/>
      </dgm:t>
    </dgm:pt>
    <dgm:pt modelId="{3B29E332-FC3E-4F75-A72D-A70AE073DCF4}" type="pres">
      <dgm:prSet presAssocID="{7A6162CB-3AA2-475B-8774-61A2F46E71A6}" presName="circle2" presStyleLbl="node1" presStyleIdx="1" presStyleCnt="3"/>
      <dgm:spPr/>
      <dgm:t>
        <a:bodyPr/>
        <a:lstStyle/>
        <a:p/>
      </dgm:t>
    </dgm:pt>
    <dgm:pt modelId="{C526430D-DACD-48EB-B398-9A0886BABCC4}" type="pres">
      <dgm:prSet presAssocID="{7A6162CB-3AA2-475B-8774-61A2F46E71A6}" presName="rect2" presStyleLbl="alignAcc1" presStyleIdx="1" presStyleCnt="3"/>
      <dgm:spPr/>
      <dgm:t>
        <a:bodyPr/>
        <a:lstStyle/>
        <a:p>
          <a:endParaRPr lang="ru-RU"/>
        </a:p>
      </dgm:t>
    </dgm:pt>
    <dgm:pt modelId="{E83EED5A-2F32-4E33-96B0-EBDD1CD30B5D}" type="pres">
      <dgm:prSet presAssocID="{24624726-10D9-4580-8BC9-5D7429F720C8}" presName="vertSpace3" presStyleLbl="node1" presStyleIdx="2" presStyleCnt="3"/>
      <dgm:spPr/>
      <dgm:t>
        <a:bodyPr/>
        <a:lstStyle/>
        <a:p/>
      </dgm:t>
    </dgm:pt>
    <dgm:pt modelId="{CB57B0CC-5848-4216-9A75-D86FD5002499}" type="pres">
      <dgm:prSet presAssocID="{24624726-10D9-4580-8BC9-5D7429F720C8}" presName="circle3" presStyleLbl="node1" presStyleIdx="2" presStyleCnt="3"/>
      <dgm:spPr/>
      <dgm:t>
        <a:bodyPr/>
        <a:lstStyle/>
        <a:p/>
      </dgm:t>
    </dgm:pt>
    <dgm:pt modelId="{D38C1158-2351-49F1-96BF-C575534E727B}" type="pres">
      <dgm:prSet presAssocID="{24624726-10D9-4580-8BC9-5D7429F720C8}" presName="rect3" presStyleLbl="alignAcc1" presStyleIdx="2" presStyleCnt="3"/>
      <dgm:spPr/>
      <dgm:t>
        <a:bodyPr/>
        <a:lstStyle/>
        <a:p>
          <a:endParaRPr lang="ru-RU"/>
        </a:p>
      </dgm:t>
    </dgm:pt>
    <dgm:pt modelId="{3D531B4C-F3E8-4D3A-A36A-B2E65F008876}" type="pres">
      <dgm:prSet presAssocID="{CACB5766-6C1E-47B0-8287-1E5B4C317389}" presName="rect1ParTx" presStyleLbl="alignAcc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CBA8E4-ECA0-4387-AD2D-9FA3725A17B5}" type="pres">
      <dgm:prSet presAssocID="{CACB5766-6C1E-47B0-8287-1E5B4C317389}" presName="rect1ChTx" presStyleLbl="alignAcc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7C0B2A-7A12-4E0B-AC22-F248E96C33BE}" type="pres">
      <dgm:prSet presAssocID="{7A6162CB-3AA2-475B-8774-61A2F46E71A6}" presName="rect2ParTx" presStyleLbl="alignAcc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D2604B-E238-416D-8C5B-D53725FDB327}" type="pres">
      <dgm:prSet presAssocID="{7A6162CB-3AA2-475B-8774-61A2F46E71A6}" presName="rect2ChTx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57EE07-DCC8-4841-BAF8-FF420137B5E3}" type="pres">
      <dgm:prSet presAssocID="{24624726-10D9-4580-8BC9-5D7429F720C8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C6BD98-6987-4C2C-8E26-17C97A7E350D}" type="pres">
      <dgm:prSet presAssocID="{24624726-10D9-4580-8BC9-5D7429F720C8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63045C-E23A-4B63-9150-A84F2557FFC2}" srcId="{7C0C97CF-88BD-47E1-98D6-E62679D54093}" destId="{CACB5766-6C1E-47B0-8287-1E5B4C317389}" srcOrd="0" destOrd="0" parTransId="{29701907-3ED1-45D0-9736-F2ED19D4CB03}" sibTransId="{644B21FC-D3BD-4874-83F1-D8FE0AF05611}"/>
    <dgm:cxn modelId="{008712C2-B360-499B-8055-D1C42CE41C43}" srcId="{CACB5766-6C1E-47B0-8287-1E5B4C317389}" destId="{0619D016-82D9-42A8-9E9F-729D58D4DD33}" srcOrd="0" destOrd="0" parTransId="{DA5A6C56-B5CC-4264-8C2E-1C46DB88C9E7}" sibTransId="{3E094E7A-B2AA-4308-8A40-39D1B5006BE9}"/>
    <dgm:cxn modelId="{5EA83369-9A46-4D00-8506-A975E4D349F3}" srcId="{7C0C97CF-88BD-47E1-98D6-E62679D54093}" destId="{7A6162CB-3AA2-475B-8774-61A2F46E71A6}" srcOrd="1" destOrd="0" parTransId="{55526372-3785-40C0-B425-3F977331E95C}" sibTransId="{EC9854F2-376C-4343-AFF2-F9F5477F398A}"/>
    <dgm:cxn modelId="{CFE99D4F-0D83-4443-9F1A-AFDF71A34EFE}" srcId="{7A6162CB-3AA2-475B-8774-61A2F46E71A6}" destId="{2F4A1C67-9A54-44E3-ABCC-D59D5A6C6FBF}" srcOrd="0" destOrd="0" parTransId="{57246E8A-0227-4779-AB35-AE8F15CFBA30}" sibTransId="{277A5F33-EC12-4059-BD7E-A589C8C9E025}"/>
    <dgm:cxn modelId="{E4D38974-F329-4F9A-B76A-0B897410C87D}" srcId="{7C0C97CF-88BD-47E1-98D6-E62679D54093}" destId="{24624726-10D9-4580-8BC9-5D7429F720C8}" srcOrd="2" destOrd="0" parTransId="{9B3C50AF-72F7-4D62-B71B-89A554381D3F}" sibTransId="{649CA3C0-9A09-4BBE-8A44-C2EF28CC41CE}"/>
    <dgm:cxn modelId="{09AAD7FE-DC79-411E-8761-63FFA2916767}" srcId="{24624726-10D9-4580-8BC9-5D7429F720C8}" destId="{CD335C8D-77AA-4BD5-AF42-9BC191894C0A}" srcOrd="0" destOrd="0" parTransId="{B52A515B-33C4-432A-B3D5-3A8169D915B9}" sibTransId="{05DDC0DE-7120-4BD9-A91D-BBEEF9F1133F}"/>
    <dgm:cxn modelId="{D6486473-666E-45C8-83B8-FCF2B4BB386F}" type="presOf" srcId="{7C0C97CF-88BD-47E1-98D6-E62679D54093}" destId="{233CD7BE-64D7-4E9D-918A-6249F675B632}" srcOrd="0" destOrd="0" presId="urn:microsoft.com/office/officeart/2005/8/layout/target3"/>
    <dgm:cxn modelId="{AD77B3B3-669E-4FCE-B3EE-6ECBD648D56A}" type="presParOf" srcId="{233CD7BE-64D7-4E9D-918A-6249F675B632}" destId="{465CD1C1-B1DE-4BF0-B118-0E3CF4513CAA}" srcOrd="0" destOrd="0" presId="urn:microsoft.com/office/officeart/2005/8/layout/target3"/>
    <dgm:cxn modelId="{0EAF8FE9-A402-47B2-825E-D9277FCE0F31}" type="presParOf" srcId="{233CD7BE-64D7-4E9D-918A-6249F675B632}" destId="{28F815A4-C16F-415E-A3D3-97BCEFF2A577}" srcOrd="1" destOrd="0" presId="urn:microsoft.com/office/officeart/2005/8/layout/target3"/>
    <dgm:cxn modelId="{BD8F4832-3D3C-4025-90EE-08353778C903}" type="presParOf" srcId="{233CD7BE-64D7-4E9D-918A-6249F675B632}" destId="{3859AFC8-F7F7-48AE-8BE8-D40DA68E60B3}" srcOrd="2" destOrd="0" presId="urn:microsoft.com/office/officeart/2005/8/layout/target3"/>
    <dgm:cxn modelId="{E41AB697-BA11-407F-9A5C-4B23E0569BAD}" type="presOf" srcId="{CACB5766-6C1E-47B0-8287-1E5B4C317389}" destId="{3859AFC8-F7F7-48AE-8BE8-D40DA68E60B3}" srcOrd="0" destOrd="0" presId="urn:microsoft.com/office/officeart/2005/8/layout/target3"/>
    <dgm:cxn modelId="{1B0056BF-9541-4C03-B49A-5FE151A99FDC}" type="presParOf" srcId="{233CD7BE-64D7-4E9D-918A-6249F675B632}" destId="{198A2149-3793-42E7-95D9-FE26BE8DEEC6}" srcOrd="3" destOrd="0" presId="urn:microsoft.com/office/officeart/2005/8/layout/target3"/>
    <dgm:cxn modelId="{197D01AA-B773-4B8C-AB91-42DE2C9619DA}" type="presParOf" srcId="{233CD7BE-64D7-4E9D-918A-6249F675B632}" destId="{3B29E332-FC3E-4F75-A72D-A70AE073DCF4}" srcOrd="4" destOrd="0" presId="urn:microsoft.com/office/officeart/2005/8/layout/target3"/>
    <dgm:cxn modelId="{3B045CCD-A347-4E7C-B93A-5E30FBE66530}" type="presParOf" srcId="{233CD7BE-64D7-4E9D-918A-6249F675B632}" destId="{C526430D-DACD-48EB-B398-9A0886BABCC4}" srcOrd="5" destOrd="0" presId="urn:microsoft.com/office/officeart/2005/8/layout/target3"/>
    <dgm:cxn modelId="{CE8AAC8E-F298-4E41-A502-99DB94058A5D}" type="presOf" srcId="{7A6162CB-3AA2-475B-8774-61A2F46E71A6}" destId="{C526430D-DACD-48EB-B398-9A0886BABCC4}" srcOrd="0" destOrd="0" presId="urn:microsoft.com/office/officeart/2005/8/layout/target3"/>
    <dgm:cxn modelId="{0F069677-F227-4D21-90CD-01F454B0A953}" type="presParOf" srcId="{233CD7BE-64D7-4E9D-918A-6249F675B632}" destId="{E83EED5A-2F32-4E33-96B0-EBDD1CD30B5D}" srcOrd="6" destOrd="0" presId="urn:microsoft.com/office/officeart/2005/8/layout/target3"/>
    <dgm:cxn modelId="{79E7FF97-A327-4079-9870-3FEAE216D74F}" type="presParOf" srcId="{233CD7BE-64D7-4E9D-918A-6249F675B632}" destId="{CB57B0CC-5848-4216-9A75-D86FD5002499}" srcOrd="7" destOrd="0" presId="urn:microsoft.com/office/officeart/2005/8/layout/target3"/>
    <dgm:cxn modelId="{13881705-4D86-492A-980C-B13426347DF0}" type="presParOf" srcId="{233CD7BE-64D7-4E9D-918A-6249F675B632}" destId="{D38C1158-2351-49F1-96BF-C575534E727B}" srcOrd="8" destOrd="0" presId="urn:microsoft.com/office/officeart/2005/8/layout/target3"/>
    <dgm:cxn modelId="{C4619FFE-289B-42BF-BD19-712946B9A482}" type="presOf" srcId="{24624726-10D9-4580-8BC9-5D7429F720C8}" destId="{D38C1158-2351-49F1-96BF-C575534E727B}" srcOrd="0" destOrd="0" presId="urn:microsoft.com/office/officeart/2005/8/layout/target3"/>
    <dgm:cxn modelId="{4CE24EEB-BE65-4FC1-8D64-844029787E88}" type="presParOf" srcId="{233CD7BE-64D7-4E9D-918A-6249F675B632}" destId="{3D531B4C-F3E8-4D3A-A36A-B2E65F008876}" srcOrd="9" destOrd="0" presId="urn:microsoft.com/office/officeart/2005/8/layout/target3"/>
    <dgm:cxn modelId="{55CD4FA1-F2C6-4E62-A90B-73C63CFD0FDC}" type="presOf" srcId="{CACB5766-6C1E-47B0-8287-1E5B4C317389}" destId="{3D531B4C-F3E8-4D3A-A36A-B2E65F008876}" srcOrd="1" destOrd="0" presId="urn:microsoft.com/office/officeart/2005/8/layout/target3"/>
    <dgm:cxn modelId="{E4B74090-54C9-46DD-96F5-91AD575BB1D0}" type="presParOf" srcId="{233CD7BE-64D7-4E9D-918A-6249F675B632}" destId="{2BCBA8E4-ECA0-4387-AD2D-9FA3725A17B5}" srcOrd="10" destOrd="0" presId="urn:microsoft.com/office/officeart/2005/8/layout/target3"/>
    <dgm:cxn modelId="{BEEC1FAA-2994-4BDC-90AD-86E1A95E2A37}" type="presOf" srcId="{0619D016-82D9-42A8-9E9F-729D58D4DD33}" destId="{2BCBA8E4-ECA0-4387-AD2D-9FA3725A17B5}" srcOrd="0" destOrd="0" presId="urn:microsoft.com/office/officeart/2005/8/layout/target3"/>
    <dgm:cxn modelId="{AE394319-01A1-41B7-855E-9CC0BB305BCE}" type="presParOf" srcId="{233CD7BE-64D7-4E9D-918A-6249F675B632}" destId="{607C0B2A-7A12-4E0B-AC22-F248E96C33BE}" srcOrd="11" destOrd="0" presId="urn:microsoft.com/office/officeart/2005/8/layout/target3"/>
    <dgm:cxn modelId="{353C9CDC-EA5B-4E40-BA99-B8FE19BC5BC3}" type="presOf" srcId="{7A6162CB-3AA2-475B-8774-61A2F46E71A6}" destId="{607C0B2A-7A12-4E0B-AC22-F248E96C33BE}" srcOrd="1" destOrd="0" presId="urn:microsoft.com/office/officeart/2005/8/layout/target3"/>
    <dgm:cxn modelId="{52EDC7DB-BD3B-425F-9F8E-1B757EC36A6A}" type="presParOf" srcId="{233CD7BE-64D7-4E9D-918A-6249F675B632}" destId="{76D2604B-E238-416D-8C5B-D53725FDB327}" srcOrd="12" destOrd="0" presId="urn:microsoft.com/office/officeart/2005/8/layout/target3"/>
    <dgm:cxn modelId="{1A30D223-2C28-49D6-8AD7-53E62FF83059}" type="presOf" srcId="{2F4A1C67-9A54-44E3-ABCC-D59D5A6C6FBF}" destId="{76D2604B-E238-416D-8C5B-D53725FDB327}" srcOrd="0" destOrd="0" presId="urn:microsoft.com/office/officeart/2005/8/layout/target3"/>
    <dgm:cxn modelId="{49ABC0D9-4EB0-4D25-BA21-C411A9BC656A}" type="presParOf" srcId="{233CD7BE-64D7-4E9D-918A-6249F675B632}" destId="{0A57EE07-DCC8-4841-BAF8-FF420137B5E3}" srcOrd="13" destOrd="0" presId="urn:microsoft.com/office/officeart/2005/8/layout/target3"/>
    <dgm:cxn modelId="{219E3BA2-ECD3-4CD4-BDF4-14CB7F9B1B20}" type="presOf" srcId="{24624726-10D9-4580-8BC9-5D7429F720C8}" destId="{0A57EE07-DCC8-4841-BAF8-FF420137B5E3}" srcOrd="1" destOrd="0" presId="urn:microsoft.com/office/officeart/2005/8/layout/target3"/>
    <dgm:cxn modelId="{BB8E4615-14EA-4D67-925B-83C3BC0C4F47}" type="presParOf" srcId="{233CD7BE-64D7-4E9D-918A-6249F675B632}" destId="{AFC6BD98-6987-4C2C-8E26-17C97A7E350D}" srcOrd="14" destOrd="0" presId="urn:microsoft.com/office/officeart/2005/8/layout/target3"/>
    <dgm:cxn modelId="{31C9130B-25DC-4504-90AE-741B81137203}" type="presOf" srcId="{CD335C8D-77AA-4BD5-AF42-9BC191894C0A}" destId="{AFC6BD98-6987-4C2C-8E26-17C97A7E350D}" srcOrd="0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3075" name=""/>
      <dsp:cNvGrpSpPr/>
    </dsp:nvGrpSpPr>
    <dsp:grpSpPr/>
    <dsp:sp modelId="{CA9B5948-2AC4-4B5E-A91A-A5E3876AEBCB}">
      <dsp:nvSpPr>
        <dsp:cNvPr id="3076" name=""/>
        <dsp:cNvSpPr/>
      </dsp:nvSpPr>
      <dsp:spPr>
        <a:xfrm>
          <a:off x="1796097" y="2845138"/>
          <a:ext cx="707851" cy="1348802"/>
        </a:xfrm>
        <a:custGeom>
          <a:rect l="0" t="0" r="0" b="0"/>
          <a:pathLst>
            <a:path>
              <a:moveTo>
                <a:pt x="0" y="0"/>
              </a:moveTo>
              <a:lnTo>
                <a:pt x="353925" y="0"/>
              </a:lnTo>
              <a:lnTo>
                <a:pt x="353925" y="1348802"/>
              </a:lnTo>
              <a:lnTo>
                <a:pt x="707851" y="1348802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111941" y="3481458"/>
        <a:ext cx="76163" cy="76163"/>
      </dsp:txXfrm>
    </dsp:sp>
    <dsp:sp modelId="{2181AB3E-5F58-441B-8D9A-B21218539DBC}">
      <dsp:nvSpPr>
        <dsp:cNvPr id="3077" name=""/>
        <dsp:cNvSpPr/>
      </dsp:nvSpPr>
      <dsp:spPr>
        <a:xfrm>
          <a:off x="1796097" y="2799418"/>
          <a:ext cx="707851" cy="91440"/>
        </a:xfrm>
        <a:custGeom>
          <a:rect l="0" t="0" r="0" b="0"/>
          <a:pathLst>
            <a:path>
              <a:moveTo>
                <a:pt x="0" y="45720"/>
              </a:moveTo>
              <a:lnTo>
                <a:pt x="707851" y="45720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132326" y="2827442"/>
        <a:ext cx="35392" cy="35392"/>
      </dsp:txXfrm>
    </dsp:sp>
    <dsp:sp modelId="{9E4DF045-CE10-4B52-8D28-55F18CDE381C}">
      <dsp:nvSpPr>
        <dsp:cNvPr id="3078" name=""/>
        <dsp:cNvSpPr/>
      </dsp:nvSpPr>
      <dsp:spPr>
        <a:xfrm>
          <a:off x="1796097" y="1544979"/>
          <a:ext cx="760409" cy="1300159"/>
        </a:xfrm>
        <a:custGeom>
          <a:rect l="0" t="0" r="0" b="0"/>
          <a:pathLst>
            <a:path>
              <a:moveTo>
                <a:pt x="0" y="1300159"/>
              </a:moveTo>
              <a:lnTo>
                <a:pt x="380204" y="1300159"/>
              </a:lnTo>
              <a:lnTo>
                <a:pt x="380204" y="0"/>
              </a:lnTo>
              <a:lnTo>
                <a:pt x="760409" y="0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138646" y="2157403"/>
        <a:ext cx="75309" cy="75309"/>
      </dsp:txXfrm>
    </dsp:sp>
    <dsp:sp modelId="{2B049F79-E878-4C07-859F-26F15BE3FB21}">
      <dsp:nvSpPr>
        <dsp:cNvPr id="3079" name=""/>
        <dsp:cNvSpPr/>
      </dsp:nvSpPr>
      <dsp:spPr>
        <a:xfrm rot="16200000">
          <a:off x="-1583008" y="2305617"/>
          <a:ext cx="5679168" cy="107904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smtClean="0"/>
            <a:t>Проект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smtClean="0"/>
            <a:t>«Точки профессионального роста»</a:t>
          </a:r>
          <a:endParaRPr lang="ru-RU" sz="3000" kern="1200"/>
        </a:p>
      </dsp:txBody>
      <dsp:txXfrm>
        <a:off x="-1583008" y="2305617"/>
        <a:ext cx="5679168" cy="1079042"/>
      </dsp:txXfrm>
    </dsp:sp>
    <dsp:sp modelId="{FCD939D3-A747-4B7B-9A5C-BB8AB66E5E99}">
      <dsp:nvSpPr>
        <dsp:cNvPr id="3080" name=""/>
        <dsp:cNvSpPr/>
      </dsp:nvSpPr>
      <dsp:spPr>
        <a:xfrm>
          <a:off x="2556506" y="1005458"/>
          <a:ext cx="5273034" cy="107904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Модернизация научно-методического сопровождения учителя с учетом его профессиональных дефицитов </a:t>
          </a:r>
          <a:endParaRPr lang="ru-RU" sz="2000" kern="1200"/>
        </a:p>
      </dsp:txBody>
      <dsp:txXfrm>
        <a:off x="2556506" y="1005458"/>
        <a:ext cx="5273034" cy="1079042"/>
      </dsp:txXfrm>
    </dsp:sp>
    <dsp:sp modelId="{517CD576-DE51-44DF-8DF2-669C0E0C9E8A}">
      <dsp:nvSpPr>
        <dsp:cNvPr id="3081" name=""/>
        <dsp:cNvSpPr/>
      </dsp:nvSpPr>
      <dsp:spPr>
        <a:xfrm>
          <a:off x="2503948" y="2305617"/>
          <a:ext cx="5311364" cy="107904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Апробация и внедрение новых моделей и технологий обучения, направленных на развитие функциональной грамотности</a:t>
          </a:r>
          <a:endParaRPr lang="ru-RU" sz="2000" kern="1200"/>
        </a:p>
      </dsp:txBody>
      <dsp:txXfrm>
        <a:off x="2503948" y="2305617"/>
        <a:ext cx="5311364" cy="1079042"/>
      </dsp:txXfrm>
    </dsp:sp>
    <dsp:sp modelId="{CA51CCB6-0D01-4F59-A4FB-F888421A9A6B}">
      <dsp:nvSpPr>
        <dsp:cNvPr id="3082" name=""/>
        <dsp:cNvSpPr/>
      </dsp:nvSpPr>
      <dsp:spPr>
        <a:xfrm>
          <a:off x="2503948" y="3654420"/>
          <a:ext cx="5273034" cy="107904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Увеличение профессиональной активности педагога, новых возможностей для его самореализации</a:t>
          </a:r>
          <a:endParaRPr lang="ru-RU" sz="2000" kern="1200"/>
        </a:p>
      </dsp:txBody>
      <dsp:txXfrm>
        <a:off x="2503948" y="3654420"/>
        <a:ext cx="5273034" cy="1079042"/>
      </dsp:txXfrm>
    </dsp:sp>
  </dsp:spTree>
</dsp:drawing>
</file>

<file path=ppt/diagrams/drawing2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3075" name=""/>
      <dsp:cNvGrpSpPr/>
    </dsp:nvGrpSpPr>
    <dsp:grpSpPr/>
    <dsp:sp modelId="{1ED5C832-66BD-45E8-A7B3-EFF296DBE4ED}">
      <dsp:nvSpPr>
        <dsp:cNvPr id="3076" name=""/>
        <dsp:cNvSpPr/>
      </dsp:nvSpPr>
      <dsp:spPr>
        <a:xfrm>
          <a:off x="1766951" y="2845138"/>
          <a:ext cx="1117414" cy="1542981"/>
        </a:xfrm>
        <a:custGeom>
          <a:rect l="0" t="0" r="0" b="0"/>
          <a:pathLst>
            <a:path>
              <a:moveTo>
                <a:pt x="0" y="0"/>
              </a:moveTo>
              <a:lnTo>
                <a:pt x="558707" y="0"/>
              </a:lnTo>
              <a:lnTo>
                <a:pt x="558707" y="1542981"/>
              </a:lnTo>
              <a:lnTo>
                <a:pt x="1117414" y="15429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278031" y="3569001"/>
        <a:ext cx="95255" cy="95255"/>
      </dsp:txXfrm>
    </dsp:sp>
    <dsp:sp modelId="{D683A065-01FA-44F1-B4F4-08A0D6A9121B}">
      <dsp:nvSpPr>
        <dsp:cNvPr id="3077" name=""/>
        <dsp:cNvSpPr/>
      </dsp:nvSpPr>
      <dsp:spPr>
        <a:xfrm>
          <a:off x="1766951" y="2752340"/>
          <a:ext cx="1155532" cy="92797"/>
        </a:xfrm>
        <a:custGeom>
          <a:rect l="0" t="0" r="0" b="0"/>
          <a:pathLst>
            <a:path>
              <a:moveTo>
                <a:pt x="0" y="92797"/>
              </a:moveTo>
              <a:lnTo>
                <a:pt x="577766" y="92797"/>
              </a:lnTo>
              <a:lnTo>
                <a:pt x="577766" y="0"/>
              </a:lnTo>
              <a:lnTo>
                <a:pt x="1155532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315736" y="2769758"/>
        <a:ext cx="57962" cy="57962"/>
      </dsp:txXfrm>
    </dsp:sp>
    <dsp:sp modelId="{FFC041B9-46F6-4332-AEA1-6FF34452B89C}">
      <dsp:nvSpPr>
        <dsp:cNvPr id="3078" name=""/>
        <dsp:cNvSpPr/>
      </dsp:nvSpPr>
      <dsp:spPr>
        <a:xfrm>
          <a:off x="1766951" y="854483"/>
          <a:ext cx="1126935" cy="1990654"/>
        </a:xfrm>
        <a:custGeom>
          <a:rect l="0" t="0" r="0" b="0"/>
          <a:pathLst>
            <a:path>
              <a:moveTo>
                <a:pt x="0" y="1990654"/>
              </a:moveTo>
              <a:lnTo>
                <a:pt x="563467" y="1990654"/>
              </a:lnTo>
              <a:lnTo>
                <a:pt x="563467" y="0"/>
              </a:lnTo>
              <a:lnTo>
                <a:pt x="1126935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273231" y="1792623"/>
        <a:ext cx="114375" cy="114375"/>
      </dsp:txXfrm>
    </dsp:sp>
    <dsp:sp modelId="{2B049F79-E878-4C07-859F-26F15BE3FB21}">
      <dsp:nvSpPr>
        <dsp:cNvPr id="3079" name=""/>
        <dsp:cNvSpPr/>
      </dsp:nvSpPr>
      <dsp:spPr>
        <a:xfrm rot="16200000">
          <a:off x="-1612154" y="2305617"/>
          <a:ext cx="5679168" cy="107904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smtClean="0"/>
            <a:t>СЕГМЕНТ</a:t>
          </a:r>
        </a:p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smtClean="0"/>
            <a:t>«ПРО - КАДРЫ»</a:t>
          </a:r>
          <a:endParaRPr lang="ru-RU" sz="3100" kern="1200"/>
        </a:p>
      </dsp:txBody>
      <dsp:txXfrm>
        <a:off x="-1612154" y="2305617"/>
        <a:ext cx="5679168" cy="1079042"/>
      </dsp:txXfrm>
    </dsp:sp>
    <dsp:sp modelId="{0B5F49D0-3516-4002-8293-130473585369}">
      <dsp:nvSpPr>
        <dsp:cNvPr id="3080" name=""/>
        <dsp:cNvSpPr/>
      </dsp:nvSpPr>
      <dsp:spPr>
        <a:xfrm>
          <a:off x="2893886" y="314962"/>
          <a:ext cx="5302799" cy="107904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solidFill>
                <a:srgbClr val="FFFF00"/>
              </a:solidFill>
            </a:rPr>
            <a:t>       </a:t>
          </a:r>
          <a:r>
            <a:rPr lang="ru-RU" sz="2000" b="1" u="none" kern="1200" smtClean="0">
              <a:solidFill>
                <a:srgbClr val="FFFF00"/>
              </a:solidFill>
            </a:rPr>
            <a:t>ПРОФЕССИОНАЛИЗМ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Создание возможностей для выстраивания индивидуальной траектории развития педагога</a:t>
          </a:r>
          <a:endParaRPr lang="ru-RU" sz="2000" kern="1200"/>
        </a:p>
      </dsp:txBody>
      <dsp:txXfrm>
        <a:off x="2893886" y="314962"/>
        <a:ext cx="5302799" cy="1079042"/>
      </dsp:txXfrm>
    </dsp:sp>
    <dsp:sp modelId="{0E3168BD-76C5-4C64-AD1F-36DB29E1776E}">
      <dsp:nvSpPr>
        <dsp:cNvPr id="3081" name=""/>
        <dsp:cNvSpPr/>
      </dsp:nvSpPr>
      <dsp:spPr>
        <a:xfrm>
          <a:off x="2922483" y="1942438"/>
          <a:ext cx="5352207" cy="161980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none" kern="1200" smtClean="0">
              <a:solidFill>
                <a:srgbClr val="FFFF00"/>
              </a:solidFill>
            </a:rPr>
            <a:t>        РАЗВИТИЕ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Обеспечение ресурсов и оказание помощи для непрерывного профессионального образования и самосовершенствования педагогов</a:t>
          </a:r>
        </a:p>
      </dsp:txBody>
      <dsp:txXfrm>
        <a:off x="2922483" y="1942438"/>
        <a:ext cx="5352207" cy="1619803"/>
      </dsp:txXfrm>
    </dsp:sp>
    <dsp:sp modelId="{DDDEE7B2-E238-4A5C-8691-825531CD34AD}">
      <dsp:nvSpPr>
        <dsp:cNvPr id="3082" name=""/>
        <dsp:cNvSpPr/>
      </dsp:nvSpPr>
      <dsp:spPr>
        <a:xfrm>
          <a:off x="2884365" y="3848599"/>
          <a:ext cx="5369655" cy="107904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solidFill>
                <a:srgbClr val="FFFF00"/>
              </a:solidFill>
            </a:rPr>
            <a:t>          ОПЫТ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Развитие </a:t>
          </a:r>
          <a:r>
            <a:rPr lang="ru-RU" sz="2000" kern="1200"/>
            <a:t>творческого и инновационного потенциала педагогического коллектива в целом</a:t>
          </a:r>
        </a:p>
      </dsp:txBody>
      <dsp:txXfrm>
        <a:off x="2884365" y="3848599"/>
        <a:ext cx="5369655" cy="1079042"/>
      </dsp:txXfrm>
    </dsp:sp>
  </dsp:spTree>
</dsp:drawing>
</file>

<file path=ppt/diagrams/drawing3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13" name=""/>
      <dsp:cNvGrpSpPr/>
    </dsp:nvGrpSpPr>
    <dsp:grpSpPr/>
    <dsp:sp modelId="{585646D6-E94B-433C-96AB-A437A25D5749}">
      <dsp:nvSpPr>
        <dsp:cNvPr id="14" name=""/>
        <dsp:cNvSpPr/>
      </dsp:nvSpPr>
      <dsp:spPr bwMode="white">
        <a:xfrm>
          <a:off x="0" y="636420"/>
          <a:ext cx="8386335" cy="3354534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44F91743-5951-4004-A62E-8BC1967534F8}">
      <dsp:nvSpPr>
        <dsp:cNvPr id="15" name=""/>
        <dsp:cNvSpPr/>
      </dsp:nvSpPr>
      <dsp:spPr bwMode="white">
        <a:xfrm>
          <a:off x="1006360" y="1363482"/>
          <a:ext cx="2767491" cy="16437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0" bIns="10287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smtClean="0"/>
            <a:t>СМПП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smtClean="0"/>
            <a:t>«Траектория возможностей»</a:t>
          </a:r>
          <a:endParaRPr lang="ru-RU" sz="3600" kern="1200"/>
        </a:p>
      </dsp:txBody>
      <dsp:txXfrm>
        <a:off x="1006360" y="1363482"/>
        <a:ext cx="2767491" cy="1643722"/>
      </dsp:txXfrm>
    </dsp:sp>
    <dsp:sp modelId="{5C59D005-9F7F-4D8E-A386-97ED60AC166C}">
      <dsp:nvSpPr>
        <dsp:cNvPr id="16" name=""/>
        <dsp:cNvSpPr/>
      </dsp:nvSpPr>
      <dsp:spPr bwMode="white">
        <a:xfrm>
          <a:off x="4185285" y="2149330"/>
          <a:ext cx="3286435" cy="114547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0" bIns="1028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lang="ru-RU" sz="3600" kern="1200" smtClean="0"/>
            <a:t>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lang="ru-RU" sz="3600" kern="1200" smtClean="0"/>
            <a:t>модульный подход</a:t>
          </a:r>
        </a:p>
      </dsp:txBody>
      <dsp:txXfrm>
        <a:off x="4185285" y="2149330"/>
        <a:ext cx="3286435" cy="1145477"/>
      </dsp:txXfrm>
    </dsp:sp>
  </dsp:spTree>
</dsp:drawing>
</file>

<file path=ppt/diagrams/drawing4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17" name=""/>
      <dsp:cNvGrpSpPr/>
    </dsp:nvGrpSpPr>
    <dsp:grpSpPr/>
    <dsp:sp modelId="{4195410B-DCCE-49E3-9694-C302E0715514}">
      <dsp:nvSpPr>
        <dsp:cNvPr id="18" name=""/>
        <dsp:cNvSpPr/>
      </dsp:nvSpPr>
      <dsp:spPr bwMode="white">
        <a:xfrm>
          <a:off x="0" y="70340"/>
          <a:ext cx="5197055" cy="811392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hemeClr val="dk1"/>
        </a:lnRef>
        <a:fillRef idx="1">
          <a:schemeClr val="accent5">
            <a:shade val="90000"/>
          </a:schemeClr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smtClean="0">
              <a:solidFill>
                <a:schemeClr val="lt1"/>
              </a:solidFill>
            </a:rPr>
            <a:t>Модуль 1</a:t>
          </a:r>
          <a:endParaRPr lang="ru-RU" sz="3600" kern="1200">
            <a:solidFill>
              <a:schemeClr val="lt1"/>
            </a:solidFill>
          </a:endParaRPr>
        </a:p>
      </dsp:txBody>
      <dsp:txXfrm>
        <a:off x="0" y="70340"/>
        <a:ext cx="5197055" cy="811392"/>
      </dsp:txXfrm>
    </dsp:sp>
    <dsp:sp modelId="{9138697A-4EF1-4B92-B54D-ABC94517E34F}">
      <dsp:nvSpPr>
        <dsp:cNvPr id="19" name=""/>
        <dsp:cNvSpPr/>
      </dsp:nvSpPr>
      <dsp:spPr bwMode="white">
        <a:xfrm>
          <a:off x="0" y="811392"/>
          <a:ext cx="1732352" cy="170392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89" tIns="110489" rIns="110489" bIns="110489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smtClean="0"/>
            <a:t>Задачи</a:t>
          </a:r>
          <a:endParaRPr lang="ru-RU" sz="3600" kern="1200"/>
        </a:p>
      </dsp:txBody>
      <dsp:txXfrm>
        <a:off x="0" y="811392"/>
        <a:ext cx="1732352" cy="1703923"/>
      </dsp:txXfrm>
    </dsp:sp>
    <dsp:sp modelId="{1500A445-063F-4907-B98B-1A40F7719369}">
      <dsp:nvSpPr>
        <dsp:cNvPr id="20" name=""/>
        <dsp:cNvSpPr/>
      </dsp:nvSpPr>
      <dsp:spPr bwMode="white">
        <a:xfrm>
          <a:off x="1732352" y="811392"/>
          <a:ext cx="1732352" cy="1703923"/>
        </a:xfrm>
        <a:prstGeom prst="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5">
            <a:hueOff val="-3690000"/>
            <a:satOff val="-5097"/>
            <a:lumOff val="-196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89" tIns="110489" rIns="110489" bIns="110489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smtClean="0"/>
            <a:t>Действия</a:t>
          </a:r>
          <a:endParaRPr lang="ru-RU" sz="3600" kern="1200"/>
        </a:p>
      </dsp:txBody>
      <dsp:txXfrm>
        <a:off x="1732352" y="811392"/>
        <a:ext cx="1732352" cy="1703923"/>
      </dsp:txXfrm>
    </dsp:sp>
    <dsp:sp modelId="{C28AF335-E5D9-4EB2-92F9-A1D5FB9BDE66}">
      <dsp:nvSpPr>
        <dsp:cNvPr id="21" name=""/>
        <dsp:cNvSpPr/>
      </dsp:nvSpPr>
      <dsp:spPr bwMode="white">
        <a:xfrm>
          <a:off x="3464703" y="811392"/>
          <a:ext cx="1732352" cy="1703923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5">
            <a:hueOff val="-7380000"/>
            <a:satOff val="-10195"/>
            <a:lumOff val="-392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89" tIns="110489" rIns="110489" bIns="110489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smtClean="0"/>
            <a:t>Продукт</a:t>
          </a:r>
          <a:endParaRPr lang="ru-RU" sz="3600" kern="1200"/>
        </a:p>
      </dsp:txBody>
      <dsp:txXfrm>
        <a:off x="3464703" y="811392"/>
        <a:ext cx="1732352" cy="1703923"/>
      </dsp:txXfrm>
    </dsp:sp>
    <dsp:sp modelId="{75361499-9147-46A1-B99C-0AD1A0E26D4C}">
      <dsp:nvSpPr>
        <dsp:cNvPr id="22" name=""/>
        <dsp:cNvSpPr/>
      </dsp:nvSpPr>
      <dsp:spPr bwMode="white">
        <a:xfrm>
          <a:off x="0" y="2492528"/>
          <a:ext cx="5197055" cy="189325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hemeClr val="dk1"/>
        </a:lnRef>
        <a:fillRef idx="1">
          <a:schemeClr val="accent5">
            <a:shade val="90000"/>
          </a:schemeClr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</dsp:spTree>
</dsp:drawing>
</file>

<file path=ppt/diagrams/drawing5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23" name=""/>
      <dsp:cNvGrpSpPr/>
    </dsp:nvGrpSpPr>
    <dsp:grpSpPr/>
    <dsp:sp modelId="{4195410B-DCCE-49E3-9694-C302E0715514}">
      <dsp:nvSpPr>
        <dsp:cNvPr id="24" name=""/>
        <dsp:cNvSpPr/>
      </dsp:nvSpPr>
      <dsp:spPr bwMode="white">
        <a:xfrm>
          <a:off x="0" y="0"/>
          <a:ext cx="5190859" cy="782845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hemeClr val="dk1"/>
        </a:lnRef>
        <a:fillRef idx="1">
          <a:schemeClr val="accent4">
            <a:shade val="90000"/>
          </a:schemeClr>
        </a:fillRef>
        <a:effectRef idx="0">
          <a:scrgbClr r="0" g="0" b="0"/>
        </a:effectRef>
        <a:fontRef idx="minor"/>
      </dsp:style>
      <dsp:txBody>
        <a:bodyPr spcFirstLastPara="0" vert="horz" wrap="square" lIns="129539" tIns="129539" rIns="129539" bIns="129539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smtClean="0">
              <a:solidFill>
                <a:schemeClr val="lt1"/>
              </a:solidFill>
            </a:rPr>
            <a:t>Модуль 2</a:t>
          </a:r>
          <a:endParaRPr lang="ru-RU" sz="3600" kern="1200">
            <a:solidFill>
              <a:schemeClr val="lt1"/>
            </a:solidFill>
          </a:endParaRPr>
        </a:p>
      </dsp:txBody>
      <dsp:txXfrm>
        <a:off x="0" y="0"/>
        <a:ext cx="5190859" cy="782845"/>
      </dsp:txXfrm>
    </dsp:sp>
    <dsp:sp modelId="{9138697A-4EF1-4B92-B54D-ABC94517E34F}">
      <dsp:nvSpPr>
        <dsp:cNvPr id="25" name=""/>
        <dsp:cNvSpPr/>
      </dsp:nvSpPr>
      <dsp:spPr bwMode="white">
        <a:xfrm>
          <a:off x="0" y="782845"/>
          <a:ext cx="1730286" cy="164397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4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89" tIns="110489" rIns="110489" bIns="110489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smtClean="0"/>
            <a:t>Задачи</a:t>
          </a:r>
          <a:endParaRPr lang="ru-RU" sz="3600" kern="1200"/>
        </a:p>
      </dsp:txBody>
      <dsp:txXfrm>
        <a:off x="0" y="782845"/>
        <a:ext cx="1730286" cy="1643974"/>
      </dsp:txXfrm>
    </dsp:sp>
    <dsp:sp modelId="{1500A445-063F-4907-B98B-1A40F7719369}">
      <dsp:nvSpPr>
        <dsp:cNvPr id="26" name=""/>
        <dsp:cNvSpPr/>
      </dsp:nvSpPr>
      <dsp:spPr bwMode="white">
        <a:xfrm>
          <a:off x="1730286" y="782845"/>
          <a:ext cx="1730286" cy="1643974"/>
        </a:xfrm>
        <a:prstGeom prst="rect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4">
            <a:hueOff val="5190000"/>
            <a:satOff val="-23921"/>
            <a:lumOff val="784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89" tIns="110489" rIns="110489" bIns="110489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smtClean="0"/>
            <a:t>Действия</a:t>
          </a:r>
          <a:endParaRPr lang="ru-RU" sz="3600" kern="1200"/>
        </a:p>
      </dsp:txBody>
      <dsp:txXfrm>
        <a:off x="1730286" y="782845"/>
        <a:ext cx="1730286" cy="1643974"/>
      </dsp:txXfrm>
    </dsp:sp>
    <dsp:sp modelId="{C28AF335-E5D9-4EB2-92F9-A1D5FB9BDE66}">
      <dsp:nvSpPr>
        <dsp:cNvPr id="27" name=""/>
        <dsp:cNvSpPr/>
      </dsp:nvSpPr>
      <dsp:spPr bwMode="white">
        <a:xfrm>
          <a:off x="3460573" y="782845"/>
          <a:ext cx="1730286" cy="1643974"/>
        </a:xfrm>
        <a:prstGeom prst="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4">
            <a:hueOff val="10380000"/>
            <a:satOff val="-47842"/>
            <a:lumOff val="1569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89" tIns="110489" rIns="110489" bIns="110489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smtClean="0"/>
            <a:t>Продукт</a:t>
          </a:r>
          <a:endParaRPr lang="ru-RU" sz="3600" kern="1200"/>
        </a:p>
      </dsp:txBody>
      <dsp:txXfrm>
        <a:off x="3460573" y="782845"/>
        <a:ext cx="1730286" cy="1643974"/>
      </dsp:txXfrm>
    </dsp:sp>
    <dsp:sp modelId="{75361499-9147-46A1-B99C-0AD1A0E26D4C}">
      <dsp:nvSpPr>
        <dsp:cNvPr id="28" name=""/>
        <dsp:cNvSpPr/>
      </dsp:nvSpPr>
      <dsp:spPr bwMode="white">
        <a:xfrm>
          <a:off x="0" y="2408387"/>
          <a:ext cx="5190859" cy="182664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hemeClr val="dk1"/>
        </a:lnRef>
        <a:fillRef idx="1">
          <a:schemeClr val="accent4">
            <a:shade val="90000"/>
          </a:schemeClr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</dsp:spTree>
</dsp:drawing>
</file>

<file path=ppt/diagrams/drawing6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11" name=""/>
      <dsp:cNvGrpSpPr/>
    </dsp:nvGrpSpPr>
    <dsp:grpSpPr/>
    <dsp:sp modelId="{1FF4F9C8-7DB4-4B42-B826-C617262D0DB2}">
      <dsp:nvSpPr>
        <dsp:cNvPr id="12" name=""/>
        <dsp:cNvSpPr/>
      </dsp:nvSpPr>
      <dsp:spPr>
        <a:xfrm>
          <a:off x="0" y="379333"/>
          <a:ext cx="3210033" cy="27763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нормативно-правовое обеспечение;</a:t>
          </a:r>
          <a:endParaRPr lang="ru-RU" sz="2000" kern="1200"/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адаптация входящей информации;</a:t>
          </a:r>
          <a:endParaRPr lang="ru-RU" sz="2000" kern="1200"/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осуществление сетевого взаимодействия</a:t>
          </a:r>
          <a:endParaRPr lang="ru-RU" sz="2000" kern="1200"/>
        </a:p>
      </dsp:txBody>
      <dsp:txXfrm>
        <a:off x="63891" y="443224"/>
        <a:ext cx="3082251" cy="2053605"/>
      </dsp:txXfrm>
    </dsp:sp>
    <dsp:sp modelId="{7D04D09B-6507-4A8F-8053-30B28D012D85}">
      <dsp:nvSpPr>
        <dsp:cNvPr id="13" name=""/>
        <dsp:cNvSpPr/>
      </dsp:nvSpPr>
      <dsp:spPr>
        <a:xfrm>
          <a:off x="2648" y="815253"/>
          <a:ext cx="3818108" cy="3818108"/>
        </a:xfrm>
        <a:prstGeom prst="leftCircularArrow">
          <a:avLst>
            <a:gd name="adj1" fmla="val 2094"/>
            <a:gd name="adj2" fmla="val 251444"/>
            <a:gd name="adj3" fmla="val 2217196"/>
            <a:gd name="adj4" fmla="val 9214731"/>
            <a:gd name="adj5" fmla="val 24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B0DB4909-00E1-4D11-AB70-3F766B38A4C0}">
      <dsp:nvSpPr>
        <dsp:cNvPr id="14" name=""/>
        <dsp:cNvSpPr/>
      </dsp:nvSpPr>
      <dsp:spPr>
        <a:xfrm>
          <a:off x="262764" y="2804891"/>
          <a:ext cx="2031745" cy="807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smtClean="0"/>
            <a:t>задачи</a:t>
          </a:r>
          <a:endParaRPr lang="ru-RU" sz="3300" kern="1200"/>
        </a:p>
      </dsp:txBody>
      <dsp:txXfrm>
        <a:off x="286428" y="2828555"/>
        <a:ext cx="1984416" cy="760629"/>
      </dsp:txXfrm>
    </dsp:sp>
    <dsp:sp modelId="{17C0AFE4-7AEA-42FF-AE4E-A1E157613FC2}">
      <dsp:nvSpPr>
        <dsp:cNvPr id="15" name=""/>
        <dsp:cNvSpPr/>
      </dsp:nvSpPr>
      <dsp:spPr>
        <a:xfrm>
          <a:off x="3480400" y="442705"/>
          <a:ext cx="2916136" cy="39679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внесение изменений в локальные акты;</a:t>
          </a:r>
          <a:endParaRPr lang="ru-RU" sz="2000" kern="1200"/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отбор информации для дальнейшего использования педагогами;</a:t>
          </a:r>
          <a:endParaRPr lang="ru-RU" sz="2000" kern="1200"/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заключение договоров сетевого взаимодействия</a:t>
          </a:r>
          <a:endParaRPr lang="ru-RU" sz="2000" kern="1200"/>
        </a:p>
      </dsp:txBody>
      <dsp:txXfrm>
        <a:off x="3565811" y="1378391"/>
        <a:ext cx="2745314" cy="2946853"/>
      </dsp:txXfrm>
    </dsp:sp>
    <dsp:sp modelId="{82DA2C90-5CF2-4D04-9116-EF5D8D021541}">
      <dsp:nvSpPr>
        <dsp:cNvPr id="16" name=""/>
        <dsp:cNvSpPr/>
      </dsp:nvSpPr>
      <dsp:spPr>
        <a:xfrm>
          <a:off x="4704064" y="-432230"/>
          <a:ext cx="3768271" cy="3768271"/>
        </a:xfrm>
        <a:prstGeom prst="circularArrow">
          <a:avLst>
            <a:gd name="adj1" fmla="val 2122"/>
            <a:gd name="adj2" fmla="val 254931"/>
            <a:gd name="adj3" fmla="val 19553547"/>
            <a:gd name="adj4" fmla="val 12559499"/>
            <a:gd name="adj5" fmla="val 247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008CF451-AB8F-4E96-B24C-7AB17F9C924C}">
      <dsp:nvSpPr>
        <dsp:cNvPr id="17" name=""/>
        <dsp:cNvSpPr/>
      </dsp:nvSpPr>
      <dsp:spPr>
        <a:xfrm>
          <a:off x="4118384" y="571550"/>
          <a:ext cx="1805287" cy="7498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smtClean="0"/>
            <a:t>действия</a:t>
          </a:r>
          <a:endParaRPr lang="ru-RU" sz="3300" kern="1200"/>
        </a:p>
      </dsp:txBody>
      <dsp:txXfrm>
        <a:off x="4140345" y="593511"/>
        <a:ext cx="1761365" cy="705887"/>
      </dsp:txXfrm>
    </dsp:sp>
    <dsp:sp modelId="{EF9C5B8F-EA72-40C6-A31E-71ECA8046391}">
      <dsp:nvSpPr>
        <dsp:cNvPr id="18" name=""/>
        <dsp:cNvSpPr/>
      </dsp:nvSpPr>
      <dsp:spPr>
        <a:xfrm>
          <a:off x="6834738" y="440886"/>
          <a:ext cx="3107267" cy="29404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актуальная база локальных актов гимназии;</a:t>
          </a:r>
          <a:endParaRPr lang="ru-RU" sz="2000" kern="1200"/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актуальный банк методических материалов для разработки и реализации педагогами ИОМ</a:t>
          </a:r>
          <a:endParaRPr lang="ru-RU" sz="2000" kern="1200"/>
        </a:p>
      </dsp:txBody>
      <dsp:txXfrm>
        <a:off x="6902407" y="508555"/>
        <a:ext cx="2971929" cy="2175037"/>
      </dsp:txXfrm>
    </dsp:sp>
    <dsp:sp modelId="{424E79D7-A41E-41A5-ABF9-AC25A8F3BCEB}">
      <dsp:nvSpPr>
        <dsp:cNvPr id="19" name=""/>
        <dsp:cNvSpPr/>
      </dsp:nvSpPr>
      <dsp:spPr>
        <a:xfrm>
          <a:off x="7825017" y="3210074"/>
          <a:ext cx="2031745" cy="807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smtClean="0"/>
            <a:t>продукты</a:t>
          </a:r>
          <a:endParaRPr lang="ru-RU" sz="3300" kern="1200"/>
        </a:p>
      </dsp:txBody>
      <dsp:txXfrm>
        <a:off x="7848682" y="3233738"/>
        <a:ext cx="1984416" cy="760629"/>
      </dsp:txXfrm>
    </dsp:sp>
  </dsp:spTree>
</dsp:drawing>
</file>

<file path=ppt/diagrams/drawing7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11" name=""/>
      <dsp:cNvGrpSpPr/>
    </dsp:nvGrpSpPr>
    <dsp:grpSpPr/>
    <dsp:sp modelId="{1FF4F9C8-7DB4-4B42-B826-C617262D0DB2}">
      <dsp:nvSpPr>
        <dsp:cNvPr id="12" name=""/>
        <dsp:cNvSpPr/>
      </dsp:nvSpPr>
      <dsp:spPr>
        <a:xfrm>
          <a:off x="0" y="0"/>
          <a:ext cx="2987800" cy="36681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обработка аналитической информации; </a:t>
          </a:r>
          <a:endParaRPr lang="ru-RU" sz="2000" kern="1200"/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оказание помощи в прохождении самодиагностики проф. затруднений и создании ИОМ;</a:t>
          </a:r>
          <a:endParaRPr lang="ru-RU" sz="2000" kern="1200"/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оказание помощи в профессиональном самоопределении</a:t>
          </a:r>
          <a:endParaRPr lang="ru-RU" sz="2000" kern="1200"/>
        </a:p>
      </dsp:txBody>
      <dsp:txXfrm>
        <a:off x="84414" y="84414"/>
        <a:ext cx="2818972" cy="2713292"/>
      </dsp:txXfrm>
    </dsp:sp>
    <dsp:sp modelId="{7D04D09B-6507-4A8F-8053-30B28D012D85}">
      <dsp:nvSpPr>
        <dsp:cNvPr id="13" name=""/>
        <dsp:cNvSpPr/>
      </dsp:nvSpPr>
      <dsp:spPr>
        <a:xfrm>
          <a:off x="-323860" y="32957"/>
          <a:ext cx="4367342" cy="4367342"/>
        </a:xfrm>
        <a:prstGeom prst="leftCircularArrow">
          <a:avLst>
            <a:gd name="adj1" fmla="val 1866"/>
            <a:gd name="adj2" fmla="val 222938"/>
            <a:gd name="adj3" fmla="val 1427135"/>
            <a:gd name="adj4" fmla="val 8453176"/>
            <a:gd name="adj5" fmla="val 217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B0DB4909-00E1-4D11-AB70-3F766B38A4C0}">
      <dsp:nvSpPr>
        <dsp:cNvPr id="14" name=""/>
        <dsp:cNvSpPr/>
      </dsp:nvSpPr>
      <dsp:spPr>
        <a:xfrm>
          <a:off x="102689" y="3445959"/>
          <a:ext cx="1891086" cy="7520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smtClean="0"/>
            <a:t>задачи</a:t>
          </a:r>
          <a:endParaRPr lang="ru-RU" sz="3000" kern="1200"/>
        </a:p>
      </dsp:txBody>
      <dsp:txXfrm>
        <a:off x="124715" y="3467985"/>
        <a:ext cx="1847034" cy="707970"/>
      </dsp:txXfrm>
    </dsp:sp>
    <dsp:sp modelId="{17C0AFE4-7AEA-42FF-AE4E-A1E157613FC2}">
      <dsp:nvSpPr>
        <dsp:cNvPr id="15" name=""/>
        <dsp:cNvSpPr/>
      </dsp:nvSpPr>
      <dsp:spPr>
        <a:xfrm>
          <a:off x="3226368" y="0"/>
          <a:ext cx="3753435" cy="46423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>
              <a:solidFill>
                <a:schemeClr val="tx1"/>
              </a:solidFill>
            </a:rPr>
            <a:t>разработка и внедрение электронных форм обработки данных по результатам оценочных процедур;</a:t>
          </a:r>
          <a:endParaRPr lang="ru-RU" sz="2000" kern="1200">
            <a:solidFill>
              <a:schemeClr val="tx1"/>
            </a:solidFill>
          </a:endParaRP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>
              <a:solidFill>
                <a:schemeClr val="tx1"/>
              </a:solidFill>
            </a:rPr>
            <a:t>разработка материалов для самодиагностики проф. затруднений педагогов;</a:t>
          </a:r>
          <a:endParaRPr lang="ru-RU" sz="2000" kern="1200">
            <a:solidFill>
              <a:schemeClr val="tx1"/>
            </a:solidFill>
          </a:endParaRP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>
              <a:solidFill>
                <a:schemeClr val="tx1"/>
              </a:solidFill>
            </a:rPr>
            <a:t>оказание помощи в формировании ИОМ</a:t>
          </a:r>
          <a:endParaRPr lang="ru-RU" sz="2000" kern="1200">
            <a:solidFill>
              <a:schemeClr val="tx1"/>
            </a:solidFill>
          </a:endParaRPr>
        </a:p>
      </dsp:txBody>
      <dsp:txXfrm>
        <a:off x="3333201" y="1101616"/>
        <a:ext cx="3539769" cy="3433871"/>
      </dsp:txXfrm>
    </dsp:sp>
    <dsp:sp modelId="{82DA2C90-5CF2-4D04-9116-EF5D8D021541}">
      <dsp:nvSpPr>
        <dsp:cNvPr id="16" name=""/>
        <dsp:cNvSpPr/>
      </dsp:nvSpPr>
      <dsp:spPr>
        <a:xfrm>
          <a:off x="4764955" y="-1041380"/>
          <a:ext cx="4551859" cy="4551859"/>
        </a:xfrm>
        <a:prstGeom prst="circularArrow">
          <a:avLst>
            <a:gd name="adj1" fmla="val 1791"/>
            <a:gd name="adj2" fmla="val 213532"/>
            <a:gd name="adj3" fmla="val 19858468"/>
            <a:gd name="adj4" fmla="val 12823022"/>
            <a:gd name="adj5" fmla="val 208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008CF451-AB8F-4E96-B24C-7AB17F9C924C}">
      <dsp:nvSpPr>
        <dsp:cNvPr id="17" name=""/>
        <dsp:cNvSpPr/>
      </dsp:nvSpPr>
      <dsp:spPr>
        <a:xfrm>
          <a:off x="4381093" y="20219"/>
          <a:ext cx="1680305" cy="697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smtClean="0"/>
            <a:t>действия</a:t>
          </a:r>
          <a:endParaRPr lang="ru-RU" sz="3000" kern="1200"/>
        </a:p>
      </dsp:txBody>
      <dsp:txXfrm>
        <a:off x="4401534" y="40660"/>
        <a:ext cx="1639424" cy="657018"/>
      </dsp:txXfrm>
    </dsp:sp>
    <dsp:sp modelId="{EF9C5B8F-EA72-40C6-A31E-71ECA8046391}">
      <dsp:nvSpPr>
        <dsp:cNvPr id="18" name=""/>
        <dsp:cNvSpPr/>
      </dsp:nvSpPr>
      <dsp:spPr>
        <a:xfrm>
          <a:off x="7530940" y="17965"/>
          <a:ext cx="3419145" cy="30775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база диагностических материалов для проведения самодиагностики затруднений;</a:t>
          </a:r>
          <a:endParaRPr lang="ru-RU" sz="2000" kern="1200"/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электронные формы обработки данных по результатам оценочных процедур</a:t>
          </a:r>
          <a:endParaRPr lang="ru-RU" sz="2000" kern="1200"/>
        </a:p>
      </dsp:txBody>
      <dsp:txXfrm>
        <a:off x="7601762" y="88787"/>
        <a:ext cx="3277501" cy="2276403"/>
      </dsp:txXfrm>
    </dsp:sp>
    <dsp:sp modelId="{424E79D7-A41E-41A5-ABF9-AC25A8F3BCEB}">
      <dsp:nvSpPr>
        <dsp:cNvPr id="19" name=""/>
        <dsp:cNvSpPr/>
      </dsp:nvSpPr>
      <dsp:spPr>
        <a:xfrm>
          <a:off x="8734983" y="2872707"/>
          <a:ext cx="1891086" cy="7520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smtClean="0"/>
            <a:t>продукты</a:t>
          </a:r>
          <a:endParaRPr lang="ru-RU" sz="3000" kern="1200"/>
        </a:p>
      </dsp:txBody>
      <dsp:txXfrm>
        <a:off x="8757009" y="2894733"/>
        <a:ext cx="1847034" cy="707970"/>
      </dsp:txXfrm>
    </dsp:sp>
  </dsp:spTree>
</dsp:drawing>
</file>

<file path=ppt/diagrams/drawing8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3075" name=""/>
      <dsp:cNvGrpSpPr/>
    </dsp:nvGrpSpPr>
    <dsp:grpSpPr/>
    <dsp:sp modelId="{465CD1C1-B1DE-4BF0-B118-0E3CF4513CAA}">
      <dsp:nvSpPr>
        <dsp:cNvPr id="3076" name=""/>
        <dsp:cNvSpPr/>
      </dsp:nvSpPr>
      <dsp:spPr>
        <a:xfrm>
          <a:off x="0" y="39264"/>
          <a:ext cx="5393055" cy="539305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3859AFC8-F7F7-48AE-8BE8-D40DA68E60B3}">
      <dsp:nvSpPr>
        <dsp:cNvPr id="3077" name=""/>
        <dsp:cNvSpPr/>
      </dsp:nvSpPr>
      <dsp:spPr>
        <a:xfrm>
          <a:off x="2696527" y="39264"/>
          <a:ext cx="6291897" cy="53930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smtClean="0"/>
            <a:t>  </a:t>
          </a:r>
          <a:endParaRPr lang="ru-RU" sz="6500" kern="1200"/>
        </a:p>
      </dsp:txBody>
      <dsp:txXfrm>
        <a:off x="2696527" y="39264"/>
        <a:ext cx="3145948" cy="1617920"/>
      </dsp:txXfrm>
    </dsp:sp>
    <dsp:sp modelId="{3B29E332-FC3E-4F75-A72D-A70AE073DCF4}">
      <dsp:nvSpPr>
        <dsp:cNvPr id="3078" name=""/>
        <dsp:cNvSpPr/>
      </dsp:nvSpPr>
      <dsp:spPr>
        <a:xfrm>
          <a:off x="943786" y="1657184"/>
          <a:ext cx="3505482" cy="3505482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C526430D-DACD-48EB-B398-9A0886BABCC4}">
      <dsp:nvSpPr>
        <dsp:cNvPr id="3079" name=""/>
        <dsp:cNvSpPr/>
      </dsp:nvSpPr>
      <dsp:spPr>
        <a:xfrm>
          <a:off x="2696527" y="1657184"/>
          <a:ext cx="6291897" cy="350548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smtClean="0"/>
            <a:t>   </a:t>
          </a:r>
          <a:endParaRPr lang="ru-RU" sz="6500" kern="1200"/>
        </a:p>
      </dsp:txBody>
      <dsp:txXfrm>
        <a:off x="2696527" y="1657184"/>
        <a:ext cx="3145948" cy="1617914"/>
      </dsp:txXfrm>
    </dsp:sp>
    <dsp:sp modelId="{CB57B0CC-5848-4216-9A75-D86FD5002499}">
      <dsp:nvSpPr>
        <dsp:cNvPr id="3080" name=""/>
        <dsp:cNvSpPr/>
      </dsp:nvSpPr>
      <dsp:spPr>
        <a:xfrm>
          <a:off x="1887570" y="3275099"/>
          <a:ext cx="1617914" cy="1617914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D38C1158-2351-49F1-96BF-C575534E727B}">
      <dsp:nvSpPr>
        <dsp:cNvPr id="3081" name=""/>
        <dsp:cNvSpPr/>
      </dsp:nvSpPr>
      <dsp:spPr>
        <a:xfrm>
          <a:off x="2696527" y="3275099"/>
          <a:ext cx="6291897" cy="16179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smtClean="0"/>
            <a:t>  </a:t>
          </a:r>
          <a:endParaRPr lang="ru-RU" sz="6500" kern="1200"/>
        </a:p>
      </dsp:txBody>
      <dsp:txXfrm>
        <a:off x="2696527" y="3275099"/>
        <a:ext cx="3145948" cy="1617914"/>
      </dsp:txXfrm>
    </dsp:sp>
    <dsp:sp modelId="{2BCBA8E4-ECA0-4387-AD2D-9FA3725A17B5}">
      <dsp:nvSpPr>
        <dsp:cNvPr id="3082" name=""/>
        <dsp:cNvSpPr/>
      </dsp:nvSpPr>
      <dsp:spPr>
        <a:xfrm>
          <a:off x="5842476" y="39264"/>
          <a:ext cx="3145948" cy="161792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6500" kern="1200"/>
        </a:p>
      </dsp:txBody>
      <dsp:txXfrm>
        <a:off x="5842476" y="39264"/>
        <a:ext cx="3145948" cy="1617920"/>
      </dsp:txXfrm>
    </dsp:sp>
    <dsp:sp modelId="{76D2604B-E238-416D-8C5B-D53725FDB327}">
      <dsp:nvSpPr>
        <dsp:cNvPr id="3083" name=""/>
        <dsp:cNvSpPr/>
      </dsp:nvSpPr>
      <dsp:spPr>
        <a:xfrm>
          <a:off x="5842476" y="1657184"/>
          <a:ext cx="3145948" cy="161791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6500" kern="1200"/>
        </a:p>
      </dsp:txBody>
      <dsp:txXfrm>
        <a:off x="5842476" y="1657184"/>
        <a:ext cx="3145948" cy="1617914"/>
      </dsp:txXfrm>
    </dsp:sp>
    <dsp:sp modelId="{AFC6BD98-6987-4C2C-8E26-17C97A7E350D}">
      <dsp:nvSpPr>
        <dsp:cNvPr id="3084" name=""/>
        <dsp:cNvSpPr/>
      </dsp:nvSpPr>
      <dsp:spPr>
        <a:xfrm>
          <a:off x="5842476" y="3275099"/>
          <a:ext cx="3145948" cy="161791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6500" kern="1200"/>
        </a:p>
      </dsp:txBody>
      <dsp:txXfrm>
        <a:off x="5842476" y="3275099"/>
        <a:ext cx="3145948" cy="1617914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8/layout/HorizontalMultiLevelHierarchy#1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rot="270" type="rect" r:blip="">
                  <dgm:adjLst/>
                </dgm:shape>
              </dgm:if>
              <dgm:else name="Name11">
                <dgm:shape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fact="0.25"/>
                      <dgm:rule type="w" fact="0.8"/>
                      <dgm:rule type="primFontSz" val="5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8/layout/HorizontalMultiLevelHierarchy#2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rot="270" type="rect" r:blip="">
                  <dgm:adjLst/>
                </dgm:shape>
              </dgm:if>
              <dgm:else name="Name11">
                <dgm:shape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fact="0.25"/>
                      <dgm:rule type="w" fact="0.8"/>
                      <dgm:rule type="primFontSz" val="5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arrow6#1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ar" val="2.5"/>
      <dgm:param type="vertAlign" val="mid"/>
      <dgm:param type="horzAlign" val="ctr"/>
    </dgm:alg>
    <dgm:shape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/>
          </dgm:ruleLst>
        </dgm:layoutNode>
      </dgm:if>
      <dgm:else name="Name8"/>
    </dgm:choose>
  </dgm:layoutNode>
</dgm:layoutDef>
</file>

<file path=ppt/diagrams/layout4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forEach>
      </dgm:layoutNode>
      <dgm:layoutNode name="base" styleLbl="dkBgShp">
        <dgm:alg type="sp"/>
        <dgm:shape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forEach>
      </dgm:layoutNode>
      <dgm:layoutNode name="base" styleLbl="dkBgShp">
        <dgm:alg type="sp"/>
        <dgm:shape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hProcess4#1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r:blip="">
        <dgm:adjLst/>
      </dgm:shape>
      <dgm:presOf/>
      <dgm:constrLst/>
      <dgm:ruleLst/>
    </dgm:layoutNode>
    <dgm:layoutNode name="bSp">
      <dgm:alg type="sp"/>
      <dgm:shape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/>
            </dgm:ruleLst>
          </dgm:layoutNode>
          <dgm:layoutNode name="connSite1" moveWith="childNode1">
            <dgm:alg type="sp"/>
            <dgm:shape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srcNode" val="parentNode1"/>
              <dgm:param type="dstNode" val="connSite2"/>
              <dgm:param type="connRout" val="curve"/>
              <dgm:param type="begPts" val="bCtr"/>
              <dgm:param type="endPts" val="bCtr"/>
            </dgm:alg>
            <dgm:shape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/>
              </dgm:ruleLst>
            </dgm:layoutNode>
            <dgm:layoutNode name="connSite2" moveWith="childNode2">
              <dgm:alg type="sp"/>
              <dgm:shape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srcNode" val="parentNode2"/>
                <dgm:param type="dstNode" val="connSite1"/>
                <dgm:param type="connRout" val="curve"/>
                <dgm:param type="begPts" val="tCtr"/>
                <dgm:param type="endPts" val="tCtr"/>
              </dgm:alg>
              <dgm:shape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7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hProcess4#2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r:blip="">
        <dgm:adjLst/>
      </dgm:shape>
      <dgm:presOf/>
      <dgm:constrLst/>
      <dgm:ruleLst/>
    </dgm:layoutNode>
    <dgm:layoutNode name="bSp">
      <dgm:alg type="sp"/>
      <dgm:shape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/>
            </dgm:ruleLst>
          </dgm:layoutNode>
          <dgm:layoutNode name="connSite1" moveWith="childNode1">
            <dgm:alg type="sp"/>
            <dgm:shape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srcNode" val="parentNode1"/>
              <dgm:param type="dstNode" val="connSite2"/>
              <dgm:param type="connRout" val="curve"/>
              <dgm:param type="begPts" val="bCtr"/>
              <dgm:param type="endPts" val="bCtr"/>
            </dgm:alg>
            <dgm:shape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/>
              </dgm:ruleLst>
            </dgm:layoutNode>
            <dgm:layoutNode name="connSite2" moveWith="childNode2">
              <dgm:alg type="sp"/>
              <dgm:shape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srcNode" val="parentNode2"/>
                <dgm:param type="dstNode" val="connSite1"/>
                <dgm:param type="connRout" val="curve"/>
                <dgm:param type="begPts" val="tCtr"/>
                <dgm:param type="endPts" val="tCtr"/>
              </dgm:alg>
              <dgm:shape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8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25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r:blip="">
          <dgm:adjLst/>
        </dgm:shape>
        <dgm:presOf/>
        <dgm:constrLst/>
        <dgm:ruleLst/>
      </dgm:layoutNode>
      <dgm:layoutNode name="rect1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29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33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37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41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45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49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a="http://schemas.openxmlformats.org/drawingml/2006/main" xmlns:dgm="http://schemas.openxmlformats.org/drawingml/2006/diagram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a="http://schemas.openxmlformats.org/drawingml/2006/main" xmlns:dgm="http://schemas.openxmlformats.org/drawingml/2006/diagram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a="http://schemas.openxmlformats.org/drawingml/2006/main" xmlns:dgm="http://schemas.openxmlformats.org/drawingml/2006/diagram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a="http://schemas.openxmlformats.org/drawingml/2006/main" xmlns:dgm="http://schemas.openxmlformats.org/drawingml/2006/diagram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a="http://schemas.openxmlformats.org/drawingml/2006/main" xmlns:dgm="http://schemas.openxmlformats.org/drawingml/2006/diagram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a="http://schemas.openxmlformats.org/drawingml/2006/main" xmlns:dgm="http://schemas.openxmlformats.org/drawingml/2006/diagram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6FD50-31EA-44D1-8D63-9D08624F3FAE}" type="datetimeFigureOut">
              <a:rPr lang="ru-RU" smtClean="0"/>
              <a:t>06.02.2026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8BEE1-10CD-482D-AF71-EA964EDD065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Модуль</a:t>
            </a:r>
            <a:r>
              <a:rPr lang="ru-RU" baseline="0" smtClean="0"/>
              <a:t> «Управление» представлен следующими структурными единицами: управляющий совет, административный совет, педагогический совет и методический совет. На слайде кратко представлены основные задачи, направления деятельности и продукты данного модуля.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На основании п. 8 статьи 47 Федерального закона «Об образовании в Российской Федерации» педагогические работники имеют</a:t>
            </a:r>
            <a:r>
              <a:rPr lang="ru-RU" baseline="0" smtClean="0"/>
              <a:t> право на бесплатное пользование образовательными, методическими и научными услугами </a:t>
            </a:r>
            <a:r>
              <a:rPr lang="ru-RU" sz="12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организации, осуществляющей образовательную деятельность, в порядке, установленном законодательством Российской Федерации или локальными нормативными актами.</a:t>
            </a:r>
            <a:r>
              <a:rPr lang="ru-RU" sz="1200" b="0" i="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Были внесены изменения в локальные акты гимназии, например, в «</a:t>
            </a:r>
            <a:r>
              <a:rPr lang="ru-RU" sz="1200" b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Порядок бесплатного пользования образовательными, методическими и научными услугами организации работниками</a:t>
            </a:r>
            <a:r>
              <a:rPr lang="ru-RU" sz="1200" b="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муниципального бюджетного общеобразовательного учреждения гимназии №19 им. Н.З. Поповичевой г. Липецка»:</a:t>
            </a:r>
            <a:r>
              <a:rPr lang="ru-RU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расширен перечень методических услуг образовательной организации.</a:t>
            </a:r>
            <a:r>
              <a:rPr lang="ru-RU" smtClean="0"/>
              <a:t> </a:t>
            </a:r>
            <a:endParaRPr lang="ru-RU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Модуль</a:t>
            </a:r>
            <a:r>
              <a:rPr lang="ru-RU" baseline="0" smtClean="0"/>
              <a:t> «Сопровождение» представлен следующими структурными единицами: информационно-аналитический центр, центр психолого-педагогического развития, библиотечно-информационный центр. На слайде кратко представлены основные задачи, направления деятельности и продукты данного модуля.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baseline="0" smtClean="0"/>
              <a:t>Электронная форма самоанализа урока - </a:t>
            </a:r>
            <a:r>
              <a:rPr lang="ru-RU" smtClean="0"/>
              <a:t>продукт,</a:t>
            </a:r>
            <a:r>
              <a:rPr lang="ru-RU" baseline="0" smtClean="0"/>
              <a:t> разработанный в рамках работы модуля «Сопровождение». На слайде кратко представлены изменения и эффективность внедрения продукта, а также новые возможности для педагогов.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baseline="0" smtClean="0"/>
              <a:t>Электронная форма обработки результатов оценочных процедур - </a:t>
            </a:r>
            <a:r>
              <a:rPr lang="ru-RU" smtClean="0"/>
              <a:t>продукт,</a:t>
            </a:r>
            <a:r>
              <a:rPr lang="ru-RU" baseline="0" smtClean="0"/>
              <a:t> разработанный в рамках работы модуля «Сопровождение». На слайде кратко представлены изменения и эффективность внедрения продукта, а также новые возможности для педагогов.</a:t>
            </a:r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baseline="0" smtClean="0"/>
              <a:t>Индивидуальный образовательный маршрут педагога - </a:t>
            </a:r>
            <a:r>
              <a:rPr lang="ru-RU" smtClean="0"/>
              <a:t>продукт,</a:t>
            </a:r>
            <a:r>
              <a:rPr lang="ru-RU" baseline="0" smtClean="0"/>
              <a:t> разработанный в рамках работы модуля «Сопровождение». На слайде кратко представлены изменения и эффективность внедрения продукта, а также новые возможности для педагогов.</a:t>
            </a:r>
            <a:endParaRPr lang="ru-RU" smtClean="0"/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Представленные ранее продукты были разработаны в</a:t>
            </a:r>
            <a:r>
              <a:rPr lang="ru-RU" baseline="0" smtClean="0"/>
              <a:t> соответствии с основными принципами проекта «Бережная школа» </a:t>
            </a:r>
            <a:r>
              <a:rPr lang="ru-RU" smtClean="0"/>
              <a:t>Через реализацию проектов «Бережной школы» модуль «Сопровождение» открывает перед педагогами и гимназией в целом дополнительные возможности для самоопределения</a:t>
            </a:r>
            <a:r>
              <a:rPr lang="ru-RU" baseline="0" smtClean="0"/>
              <a:t> и саморазвития. А также дает возможность проанализировать информацию о профессиональных западениях с целью организации работы в рамках модуля «Наставничество».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smtClean="0"/>
              <a:t>Научно-методический модуль. На слайде представлены задачи, направления деятельности и продукты данного модуля (действующие инновационные площадки), претерпевшие изменения.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4000"/>
              </a:lnSpc>
              <a:tabLst>
                <a:tab pos="0"/>
                <a:tab pos="69850000"/>
              </a:tabLst>
            </a:pPr>
            <a:r>
              <a:rPr lang="ru-RU" baseline="0" smtClean="0"/>
              <a:t>Модули «Управление», «Сопровождение» и «Наставничество» обрамляют научно-методический модуль, т.к. их задача – поддержать функционирование основного научно-методического модуля. Они вооружают, оснащают новыми методическими инструментами для бесперебойной и эффективной работы по достижению цели: п</a:t>
            </a:r>
            <a:r>
              <a:rPr lang="ru-RU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овышение качества и эффективности образовательного процесса путем создания новых возможностей для повышения уровня профессиональной компетентности педагогических работников.</a:t>
            </a:r>
            <a:endParaRPr lang="ru-RU" smtClean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baseline="0" smtClean="0"/>
              <a:t>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smtClean="0"/>
              <a:t>2023 год для гимназии стал годом изменений, осознаний и стратегического планирования.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На слайде показана системность работы гимназии</a:t>
            </a:r>
            <a:r>
              <a:rPr lang="ru-RU" baseline="0" smtClean="0"/>
              <a:t> в направлении включенности в сетевое методическое пространство. МБОУ гимназия № 19 является:</a:t>
            </a:r>
          </a:p>
          <a:p>
            <a:r>
              <a:rPr lang="ru-RU" baseline="0" smtClean="0"/>
              <a:t>- инновационной площадкой АНО ДПО «Национальный институт качества образования» по теме «Повышение эффективности и качества начального общего образования в соответствии с требованиями ФГОС НОО»;</a:t>
            </a:r>
          </a:p>
          <a:p>
            <a:r>
              <a:rPr lang="ru-RU" baseline="0" smtClean="0"/>
              <a:t>- участником федеральной программы РЛП;</a:t>
            </a:r>
          </a:p>
          <a:p>
            <a:r>
              <a:rPr lang="ru-RU" baseline="0" smtClean="0"/>
              <a:t>- инновационной площадкой ГАУ ДПО ЛО ИРО по теме ««Создание и внедрение модели индивидуальной траектории развития младшего школьника на основе использования здоровьесберегающих технологий»;</a:t>
            </a:r>
          </a:p>
          <a:p>
            <a:r>
              <a:rPr lang="ru-RU" baseline="0" smtClean="0"/>
              <a:t>- постоянным участником в качестве организатора мероприятий в рамках осуществления взаимодействия между сетевыми сообществами образовательных организаций г. Липецка.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Одной из основных функций</a:t>
            </a:r>
            <a:r>
              <a:rPr lang="ru-RU" baseline="0" smtClean="0"/>
              <a:t> управления методической работой в образовательном учреждении является самооценка результатов. В гимназии разработана четкая шкала критериев для оценки работы в рамках сегмента «ПРО-кадры» Программы развития. На слайде представлены некоторые целевые индикаторы результативности.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smtClean="0"/>
              <a:t>Динамика обозначенных выше показателей ВСОКО гимназии, которые </a:t>
            </a:r>
            <a:r>
              <a:rPr lang="ru-RU" sz="12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коррелируются</a:t>
            </a:r>
            <a:r>
              <a:rPr lang="ru-RU" sz="1200" b="0" i="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b="0" baseline="0" smtClean="0"/>
              <a:t>с</a:t>
            </a:r>
            <a:r>
              <a:rPr lang="ru-RU" baseline="0" smtClean="0"/>
              <a:t> показателями ММСО.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Динамика указанного выше показателя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«Доля учителей, для которых по результатам диагностики профессиональных дефицитов (в том числе самодиагностики) разработаны индивидуальные образовательные маршруты» (критерий магистрального направления «Учитель. Школьная команда» проекта «Школа Минпросвещения России»).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>
                <a:solidFill>
                  <a:prstClr val="black"/>
                </a:solidFill>
              </a:rPr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Немаловажным</a:t>
            </a:r>
            <a:r>
              <a:rPr lang="ru-RU" baseline="0" smtClean="0"/>
              <a:t> аспектом самоанализа результатов методической работы являются показатели удовлетворенности педагогов уровнем организации научно-методической работы в гимназии. На слайде представлены результаты анкетирования, проведенного в ноября 2025 года.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На слайде представлены результаты анкетирования, проведенного в ноября 2025 года.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Девиз «Мы родом из 19!» продолжает жить, сохраняя традиции гимназии</a:t>
            </a:r>
            <a:r>
              <a:rPr lang="ru-RU" baseline="0" smtClean="0"/>
              <a:t> и </a:t>
            </a:r>
            <a:r>
              <a:rPr lang="ru-RU" smtClean="0"/>
              <a:t>вдохновляя коллектив профессионалов на поиск инновационных решений!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Всем общеобразовательным организациям-участникам проекта «Школа Минпросвещения России» было рекомендовано разработать программу развития на основе результатов самодиагностики в соответствии с заданной структурой.  При проведенном проблемно-ориентированном анализе текущего состояния были выявлены определенные точки риска, в том числе связанные с методической работой.</a:t>
            </a:r>
            <a:endParaRPr lang="ru-RU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период работы с обновленной Программой развития в гимназии был действующий проект «Точки профессионального роста», реализация которого закончилась в мае 2025 года. Основные направления деятельности данного проекта представлены на слайде.  </a:t>
            </a:r>
            <a:r>
              <a:rPr lang="ru-RU" sz="1200" b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Реализация поставленных в проекте задач позволяла успешно достигать необходимых для гимназии результатов. </a:t>
            </a:r>
            <a:endParaRPr lang="ru-RU" b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Однако при детальном анализе были выявлены некоторые показатели, по которым гимназия свой уровень повысила, но среднего показателя по школам, так называемого эталонного показателя, не достигла.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Проблемно-ориентированный анализ текущего состояния позволил выявить и такой дефицит, как «низкая доля учителей, для которых по результатам диагностики профессиональных дефицитов (в том числе самодиагностики) разработаны индивидуальные образовательные маршруты» (критерий ключевого направления «Учитель. Школьная команда.» сомодиагностики в рамках проекта «Школа Минпросвещения России»)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Выявленные дефициты стали поводом для разработки нового сегмента Программы развития «ПРО –кадры», направленного на создание оптимальных условий в гимназии для поддержки и развития личностных и профессиональных компетенций педагогических работников. Основные направления деятельности данного сегмента представлены на слайде.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Выявленные дефициты стали поводом для </a:t>
            </a:r>
            <a:r>
              <a:rPr lang="ru-RU" sz="1200" b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обновления целей,</a:t>
            </a:r>
            <a:r>
              <a:rPr lang="ru-RU" sz="1200" b="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задач, </a:t>
            </a:r>
            <a:r>
              <a:rPr lang="ru-RU" sz="1200" b="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системы методической поддержки педагогов СМПП «Траектория возможностей</a:t>
            </a:r>
            <a:r>
              <a:rPr lang="ru-RU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Было принято решение о выстраивании модели системы методической поддержки педагогов «Траектория возможностей», используя модульный подход. 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Модель модульного типа (модульный подход) — это подход к проектированию и управлению системами, продуктами или процессами, основанный на их разделении на самостоятельные, но взаимосвязанные части — модули. Каждый модуль выполняет отдельную функцию и может быть легко заменён, обновлён или адаптирован без необходимости изменения всей системы.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8BEE1-10CD-482D-AF71-EA964EDD065B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D6803-FDBE-4EDB-BF3A-BDEA39670C79}" type="datetimeFigureOut">
              <a:rPr lang="ru-RU" smtClean="0"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3638C-39EF-4D1D-92D7-0B07A36926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D6803-FDBE-4EDB-BF3A-BDEA39670C79}" type="datetimeFigureOut">
              <a:rPr lang="ru-RU" smtClean="0"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3638C-39EF-4D1D-92D7-0B07A36926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D6803-FDBE-4EDB-BF3A-BDEA39670C79}" type="datetimeFigureOut">
              <a:rPr lang="ru-RU" smtClean="0"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3638C-39EF-4D1D-92D7-0B07A36926E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image" Target="../media/image2.jpeg" /><Relationship Id="rId5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.jpeg" /><Relationship Id="rId4" Type="http://schemas.microsoft.com/office/2007/relationships/diagramDrawing" Target="../diagrams/drawing6.xml" /><Relationship Id="rId5" Type="http://schemas.openxmlformats.org/officeDocument/2006/relationships/diagramData" Target="../diagrams/data6.xml" /><Relationship Id="rId6" Type="http://schemas.openxmlformats.org/officeDocument/2006/relationships/diagramLayout" Target="../diagrams/layout6.xml" /><Relationship Id="rId7" Type="http://schemas.openxmlformats.org/officeDocument/2006/relationships/diagramQuickStyle" Target="../diagrams/quickStyle6.xml" /><Relationship Id="rId8" Type="http://schemas.openxmlformats.org/officeDocument/2006/relationships/diagramColors" Target="../diagrams/colors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.jpeg" /><Relationship Id="rId4" Type="http://schemas.openxmlformats.org/officeDocument/2006/relationships/image" Target="../media/image19.jpeg" /><Relationship Id="rId5" Type="http://schemas.openxmlformats.org/officeDocument/2006/relationships/image" Target="../media/image20.jpeg" /><Relationship Id="rId6" Type="http://schemas.openxmlformats.org/officeDocument/2006/relationships/image" Target="../media/image2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.jpeg" /><Relationship Id="rId4" Type="http://schemas.openxmlformats.org/officeDocument/2006/relationships/image" Target="../media/image22.jpeg" /><Relationship Id="rId5" Type="http://schemas.openxmlformats.org/officeDocument/2006/relationships/image" Target="../media/image23.jpeg" /><Relationship Id="rId6" Type="http://schemas.microsoft.com/office/2007/relationships/hdphoto" Target="../media/image24.wdp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.jpeg" /><Relationship Id="rId4" Type="http://schemas.microsoft.com/office/2007/relationships/diagramDrawing" Target="../diagrams/drawing7.xml" /><Relationship Id="rId5" Type="http://schemas.openxmlformats.org/officeDocument/2006/relationships/diagramData" Target="../diagrams/data7.xml" /><Relationship Id="rId6" Type="http://schemas.openxmlformats.org/officeDocument/2006/relationships/diagramLayout" Target="../diagrams/layout7.xml" /><Relationship Id="rId7" Type="http://schemas.openxmlformats.org/officeDocument/2006/relationships/diagramQuickStyle" Target="../diagrams/quickStyle7.xml" /><Relationship Id="rId8" Type="http://schemas.openxmlformats.org/officeDocument/2006/relationships/diagramColors" Target="../diagrams/colors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.jpeg" /><Relationship Id="rId4" Type="http://schemas.openxmlformats.org/officeDocument/2006/relationships/image" Target="../media/image25.jpeg" /><Relationship Id="rId5" Type="http://schemas.openxmlformats.org/officeDocument/2006/relationships/image" Target="../media/image26.jpeg" /><Relationship Id="rId6" Type="http://schemas.microsoft.com/office/2007/relationships/hdphoto" Target="../media/image27.wdp" /><Relationship Id="rId7" Type="http://schemas.openxmlformats.org/officeDocument/2006/relationships/image" Target="../media/image28.jpeg" /><Relationship Id="rId8" Type="http://schemas.microsoft.com/office/2007/relationships/hdphoto" Target="../media/image29.wdp" /><Relationship Id="rId9" Type="http://schemas.openxmlformats.org/officeDocument/2006/relationships/image" Target="../media/image3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.jpeg" /><Relationship Id="rId4" Type="http://schemas.openxmlformats.org/officeDocument/2006/relationships/image" Target="../media/image31.jpeg" /><Relationship Id="rId5" Type="http://schemas.openxmlformats.org/officeDocument/2006/relationships/image" Target="../media/image32.jpeg" /><Relationship Id="rId6" Type="http://schemas.openxmlformats.org/officeDocument/2006/relationships/image" Target="../media/image33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.jpeg" /><Relationship Id="rId4" Type="http://schemas.openxmlformats.org/officeDocument/2006/relationships/image" Target="../media/image34.jpeg" /><Relationship Id="rId5" Type="http://schemas.openxmlformats.org/officeDocument/2006/relationships/image" Target="../media/image35.jpeg" /><Relationship Id="rId6" Type="http://schemas.microsoft.com/office/2007/relationships/hdphoto" Target="../media/image36.wdp" /><Relationship Id="rId7" Type="http://schemas.openxmlformats.org/officeDocument/2006/relationships/image" Target="../media/image37.jpeg" /><Relationship Id="rId8" Type="http://schemas.openxmlformats.org/officeDocument/2006/relationships/image" Target="../media/image38.jpeg" /><Relationship Id="rId9" Type="http://schemas.openxmlformats.org/officeDocument/2006/relationships/image" Target="../media/image39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.jpeg" /><Relationship Id="rId4" Type="http://schemas.openxmlformats.org/officeDocument/2006/relationships/image" Target="../media/image40.png" /><Relationship Id="rId5" Type="http://schemas.openxmlformats.org/officeDocument/2006/relationships/image" Target="../media/image41.png" /><Relationship Id="rId6" Type="http://schemas.openxmlformats.org/officeDocument/2006/relationships/image" Target="../media/image42.png" /><Relationship Id="rId7" Type="http://schemas.openxmlformats.org/officeDocument/2006/relationships/image" Target="../media/image4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.jpeg" /><Relationship Id="rId4" Type="http://schemas.openxmlformats.org/officeDocument/2006/relationships/image" Target="../media/image44.jpeg" /><Relationship Id="rId5" Type="http://schemas.microsoft.com/office/2007/relationships/hdphoto" Target="../media/image45.wdp" /><Relationship Id="rId6" Type="http://schemas.openxmlformats.org/officeDocument/2006/relationships/image" Target="../media/image46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jpeg" /><Relationship Id="rId4" Type="http://schemas.openxmlformats.org/officeDocument/2006/relationships/image" Target="../media/image2.jpeg" /><Relationship Id="rId5" Type="http://schemas.openxmlformats.org/officeDocument/2006/relationships/image" Target="../media/image3.jpeg" /><Relationship Id="rId6" Type="http://schemas.openxmlformats.org/officeDocument/2006/relationships/image" Target="../media/image4.jpeg" /><Relationship Id="rId7" Type="http://schemas.openxmlformats.org/officeDocument/2006/relationships/image" Target="../media/image5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8.png" /><Relationship Id="rId11" Type="http://schemas.openxmlformats.org/officeDocument/2006/relationships/image" Target="../media/image49.jpeg" /><Relationship Id="rId12" Type="http://schemas.openxmlformats.org/officeDocument/2006/relationships/image" Target="../media/image50.png" /><Relationship Id="rId13" Type="http://schemas.openxmlformats.org/officeDocument/2006/relationships/image" Target="../media/image51.jpeg" /><Relationship Id="rId14" Type="http://schemas.openxmlformats.org/officeDocument/2006/relationships/image" Target="../media/image52.png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.jpeg" /><Relationship Id="rId4" Type="http://schemas.microsoft.com/office/2007/relationships/diagramDrawing" Target="../diagrams/drawing8.xml" /><Relationship Id="rId5" Type="http://schemas.openxmlformats.org/officeDocument/2006/relationships/diagramData" Target="../diagrams/data8.xml" /><Relationship Id="rId6" Type="http://schemas.openxmlformats.org/officeDocument/2006/relationships/diagramLayout" Target="../diagrams/layout8.xml" /><Relationship Id="rId7" Type="http://schemas.openxmlformats.org/officeDocument/2006/relationships/diagramQuickStyle" Target="../diagrams/quickStyle8.xml" /><Relationship Id="rId8" Type="http://schemas.openxmlformats.org/officeDocument/2006/relationships/diagramColors" Target="../diagrams/colors8.xml" /><Relationship Id="rId9" Type="http://schemas.openxmlformats.org/officeDocument/2006/relationships/image" Target="../media/image47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.jpeg" /><Relationship Id="rId4" Type="http://schemas.openxmlformats.org/officeDocument/2006/relationships/image" Target="../media/image6.jpeg" /><Relationship Id="rId5" Type="http://schemas.openxmlformats.org/officeDocument/2006/relationships/image" Target="../media/image53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.jpeg" /><Relationship Id="rId4" Type="http://schemas.openxmlformats.org/officeDocument/2006/relationships/image" Target="../media/image11.png" /><Relationship Id="rId5" Type="http://schemas.openxmlformats.org/officeDocument/2006/relationships/image" Target="../media/image54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.jpeg" /><Relationship Id="rId4" Type="http://schemas.openxmlformats.org/officeDocument/2006/relationships/image" Target="../media/image6.jpeg" /><Relationship Id="rId5" Type="http://schemas.openxmlformats.org/officeDocument/2006/relationships/image" Target="../media/image12.jpeg" /><Relationship Id="rId6" Type="http://schemas.openxmlformats.org/officeDocument/2006/relationships/image" Target="../media/image13.jpeg" /><Relationship Id="rId7" Type="http://schemas.openxmlformats.org/officeDocument/2006/relationships/image" Target="../media/image14.jpeg" /><Relationship Id="rId8" Type="http://schemas.openxmlformats.org/officeDocument/2006/relationships/image" Target="../media/image55.jpeg" /><Relationship Id="rId9" Type="http://schemas.microsoft.com/office/2007/relationships/hdphoto" Target="../media/image56.wdp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1.jpeg" /><Relationship Id="rId4" Type="http://schemas.openxmlformats.org/officeDocument/2006/relationships/image" Target="../media/image57.jpeg" /><Relationship Id="rId5" Type="http://schemas.openxmlformats.org/officeDocument/2006/relationships/image" Target="../media/image58.jpeg" /><Relationship Id="rId6" Type="http://schemas.openxmlformats.org/officeDocument/2006/relationships/image" Target="../media/image59.jpeg" /><Relationship Id="rId7" Type="http://schemas.openxmlformats.org/officeDocument/2006/relationships/image" Target="../media/image60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1.jpeg" /><Relationship Id="rId4" Type="http://schemas.openxmlformats.org/officeDocument/2006/relationships/image" Target="../media/image61.jpeg" /><Relationship Id="rId5" Type="http://schemas.openxmlformats.org/officeDocument/2006/relationships/image" Target="../media/image62.jpeg" /><Relationship Id="rId6" Type="http://schemas.openxmlformats.org/officeDocument/2006/relationships/image" Target="../media/image63.jpeg" /><Relationship Id="rId7" Type="http://schemas.openxmlformats.org/officeDocument/2006/relationships/image" Target="../media/image64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microsoft.com/office/2007/relationships/hdphoto" Target="../media/image71.wdp" /><Relationship Id="rId11" Type="http://schemas.openxmlformats.org/officeDocument/2006/relationships/image" Target="../media/image72.jpeg" /><Relationship Id="rId12" Type="http://schemas.openxmlformats.org/officeDocument/2006/relationships/image" Target="../media/image73.jpeg" /><Relationship Id="rId13" Type="http://schemas.microsoft.com/office/2007/relationships/hdphoto" Target="../media/image74.wdp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1.jpeg" /><Relationship Id="rId4" Type="http://schemas.openxmlformats.org/officeDocument/2006/relationships/image" Target="../media/image65.jpeg" /><Relationship Id="rId5" Type="http://schemas.openxmlformats.org/officeDocument/2006/relationships/image" Target="../media/image66.jpeg" /><Relationship Id="rId6" Type="http://schemas.openxmlformats.org/officeDocument/2006/relationships/image" Target="../media/image67.jpeg" /><Relationship Id="rId7" Type="http://schemas.openxmlformats.org/officeDocument/2006/relationships/image" Target="../media/image68.png" /><Relationship Id="rId8" Type="http://schemas.openxmlformats.org/officeDocument/2006/relationships/image" Target="../media/image69.png" /><Relationship Id="rId9" Type="http://schemas.openxmlformats.org/officeDocument/2006/relationships/image" Target="../media/image70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jpe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Relationship Id="rId6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.jpeg" /><Relationship Id="rId4" Type="http://schemas.openxmlformats.org/officeDocument/2006/relationships/image" Target="../media/image9.jpeg" /><Relationship Id="rId5" Type="http://schemas.microsoft.com/office/2007/relationships/diagramDrawing" Target="../diagrams/drawing1.xml" /><Relationship Id="rId6" Type="http://schemas.openxmlformats.org/officeDocument/2006/relationships/diagramData" Target="../diagrams/data1.xml" /><Relationship Id="rId7" Type="http://schemas.openxmlformats.org/officeDocument/2006/relationships/diagramLayout" Target="../diagrams/layout1.xml" /><Relationship Id="rId8" Type="http://schemas.openxmlformats.org/officeDocument/2006/relationships/diagramQuickStyle" Target="../diagrams/quickStyle1.xml" /><Relationship Id="rId9" Type="http://schemas.openxmlformats.org/officeDocument/2006/relationships/diagramColors" Target="../diagrams/colors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.jpeg" /><Relationship Id="rId4" Type="http://schemas.openxmlformats.org/officeDocument/2006/relationships/image" Target="../media/image10.jpeg" /><Relationship Id="rId5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.jpeg" /><Relationship Id="rId4" Type="http://schemas.openxmlformats.org/officeDocument/2006/relationships/image" Target="../media/image6.jpeg" /><Relationship Id="rId5" Type="http://schemas.openxmlformats.org/officeDocument/2006/relationships/image" Target="../media/image12.jpeg" /><Relationship Id="rId6" Type="http://schemas.openxmlformats.org/officeDocument/2006/relationships/image" Target="../media/image13.jpeg" /><Relationship Id="rId7" Type="http://schemas.openxmlformats.org/officeDocument/2006/relationships/image" Target="../media/image1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5.png" /><Relationship Id="rId11" Type="http://schemas.openxmlformats.org/officeDocument/2006/relationships/image" Target="../media/image16.png" /><Relationship Id="rId12" Type="http://schemas.openxmlformats.org/officeDocument/2006/relationships/image" Target="../media/image17.png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.jpeg" /><Relationship Id="rId4" Type="http://schemas.openxmlformats.org/officeDocument/2006/relationships/image" Target="../media/image9.jpeg" /><Relationship Id="rId5" Type="http://schemas.microsoft.com/office/2007/relationships/diagramDrawing" Target="../diagrams/drawing2.xml" /><Relationship Id="rId6" Type="http://schemas.openxmlformats.org/officeDocument/2006/relationships/diagramData" Target="../diagrams/data2.xml" /><Relationship Id="rId7" Type="http://schemas.openxmlformats.org/officeDocument/2006/relationships/diagramLayout" Target="../diagrams/layout2.xml" /><Relationship Id="rId8" Type="http://schemas.openxmlformats.org/officeDocument/2006/relationships/diagramQuickStyle" Target="../diagrams/quickStyle2.xml" /><Relationship Id="rId9" Type="http://schemas.openxmlformats.org/officeDocument/2006/relationships/diagramColors" Target="../diagrams/colors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.jpeg" /><Relationship Id="rId4" Type="http://schemas.openxmlformats.org/officeDocument/2006/relationships/image" Target="../media/image1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diagramData" Target="../diagrams/data4.xml" /><Relationship Id="rId11" Type="http://schemas.openxmlformats.org/officeDocument/2006/relationships/diagramLayout" Target="../diagrams/layout4.xml" /><Relationship Id="rId12" Type="http://schemas.openxmlformats.org/officeDocument/2006/relationships/diagramQuickStyle" Target="../diagrams/quickStyle4.xml" /><Relationship Id="rId13" Type="http://schemas.openxmlformats.org/officeDocument/2006/relationships/diagramColors" Target="../diagrams/colors4.xml" /><Relationship Id="rId14" Type="http://schemas.microsoft.com/office/2007/relationships/diagramDrawing" Target="../diagrams/drawing5.xml" /><Relationship Id="rId15" Type="http://schemas.openxmlformats.org/officeDocument/2006/relationships/diagramData" Target="../diagrams/data5.xml" /><Relationship Id="rId16" Type="http://schemas.openxmlformats.org/officeDocument/2006/relationships/diagramLayout" Target="../diagrams/layout5.xml" /><Relationship Id="rId17" Type="http://schemas.openxmlformats.org/officeDocument/2006/relationships/diagramQuickStyle" Target="../diagrams/quickStyle5.xml" /><Relationship Id="rId18" Type="http://schemas.openxmlformats.org/officeDocument/2006/relationships/diagramColors" Target="../diagrams/colors5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.jpeg" /><Relationship Id="rId4" Type="http://schemas.microsoft.com/office/2007/relationships/diagramDrawing" Target="../diagrams/drawing3.xml" /><Relationship Id="rId5" Type="http://schemas.openxmlformats.org/officeDocument/2006/relationships/diagramData" Target="../diagrams/data3.xml" /><Relationship Id="rId6" Type="http://schemas.openxmlformats.org/officeDocument/2006/relationships/diagramLayout" Target="../diagrams/layout3.xml" /><Relationship Id="rId7" Type="http://schemas.openxmlformats.org/officeDocument/2006/relationships/diagramQuickStyle" Target="../diagrams/quickStyle3.xml" /><Relationship Id="rId8" Type="http://schemas.openxmlformats.org/officeDocument/2006/relationships/diagramColors" Target="../diagrams/colors3.xml" /><Relationship Id="rId9" Type="http://schemas.microsoft.com/office/2007/relationships/diagramDrawing" Target="../diagrams/drawing4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72"/>
          <a:stretch>
            <a:fillRect/>
          </a:stretch>
        </p:blipFill>
        <p:spPr bwMode="auto">
          <a:xfrm>
            <a:off x="0" y="0"/>
            <a:ext cx="12192000" cy="6846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"/>
          <a:stretch>
            <a:fillRect/>
          </a:stretch>
        </p:blipFill>
        <p:spPr>
          <a:xfrm>
            <a:off x="918509" y="298421"/>
            <a:ext cx="3115609" cy="3024554"/>
          </a:xfrm>
          <a:prstGeom prst="ellipse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102460">
            <a:off x="2914672" y="2900508"/>
            <a:ext cx="1922366" cy="14417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15666" y="4555743"/>
            <a:ext cx="8760667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smtClean="0">
                <a:solidFill>
                  <a:srgbClr val="002060"/>
                </a:solidFill>
                <a:latin typeface="Calibri" panose="020f0502020204030204" pitchFamily="34" charset="0"/>
                <a:ea typeface="Nirmala UI" panose="020b0502040204020203" pitchFamily="34" charset="0"/>
                <a:cs typeface="Calibri" panose="020f0502020204030204" pitchFamily="34" charset="0"/>
              </a:rPr>
              <a:t>Система методической поддержки педагогов (СМПП)</a:t>
            </a:r>
          </a:p>
          <a:p>
            <a:pPr algn="ctr"/>
            <a:r>
              <a:rPr lang="ru-RU" sz="2800">
                <a:solidFill>
                  <a:srgbClr val="002060"/>
                </a:solidFill>
                <a:latin typeface="Calibri" panose="020f0502020204030204" pitchFamily="34" charset="0"/>
                <a:ea typeface="Nirmala UI" panose="020b0502040204020203" pitchFamily="34" charset="0"/>
                <a:cs typeface="Calibri" panose="020f0502020204030204" pitchFamily="34" charset="0"/>
              </a:rPr>
              <a:t>«ТРАЕКТОРИЯ ВОЗМОЖНОСТЕЙ»</a:t>
            </a:r>
          </a:p>
          <a:p>
            <a:pPr algn="ctr"/>
            <a:r>
              <a:rPr lang="ru-RU" sz="2800" smtClean="0">
                <a:solidFill>
                  <a:srgbClr val="002060"/>
                </a:solidFill>
                <a:latin typeface="Calibri" panose="020f0502020204030204" pitchFamily="34" charset="0"/>
                <a:ea typeface="Nirmala UI" panose="020b0502040204020203" pitchFamily="34" charset="0"/>
                <a:cs typeface="Calibri" panose="020f0502020204030204" pitchFamily="34" charset="0"/>
              </a:rPr>
              <a:t>МБОУ гимназии №19 им. Н.З. Поповичевой г.Липецка </a:t>
            </a:r>
          </a:p>
          <a:p>
            <a:pPr algn="ctr"/>
            <a:r>
              <a:rPr lang="ru-RU" sz="2000" smtClean="0">
                <a:latin typeface="Calibri" panose="020f0502020204030204" pitchFamily="34" charset="0"/>
                <a:ea typeface="Nirmala UI" panose="020b0502040204020203" pitchFamily="34" charset="0"/>
                <a:cs typeface="Calibri" panose="020f0502020204030204" pitchFamily="34" charset="0"/>
              </a:rPr>
              <a:t>Богословская Татьяна Николаевна,</a:t>
            </a:r>
          </a:p>
          <a:p>
            <a:pPr algn="ctr"/>
            <a:r>
              <a:rPr lang="ru-RU" sz="2000">
                <a:latin typeface="Calibri" panose="020f0502020204030204" pitchFamily="34" charset="0"/>
                <a:ea typeface="Nirmala UI" panose="020b0502040204020203" pitchFamily="34" charset="0"/>
                <a:cs typeface="Calibri" panose="020f0502020204030204" pitchFamily="34" charset="0"/>
              </a:rPr>
              <a:t>з</a:t>
            </a:r>
            <a:r>
              <a:rPr lang="ru-RU" sz="2000" smtClean="0">
                <a:latin typeface="Calibri" panose="020f0502020204030204" pitchFamily="34" charset="0"/>
                <a:ea typeface="Nirmala UI" panose="020b0502040204020203" pitchFamily="34" charset="0"/>
                <a:cs typeface="Calibri" panose="020f0502020204030204" pitchFamily="34" charset="0"/>
              </a:rPr>
              <a:t>аместитель директора МБОУ гимназии №19 им. Н.З. Поповичевой г. Липецка</a:t>
            </a:r>
            <a:endParaRPr lang="ru-RU" sz="2000">
              <a:latin typeface="Calibri" panose="020f0502020204030204" pitchFamily="34" charset="0"/>
              <a:ea typeface="Nirmala UI" panose="020b0502040204020203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39" b="-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/>
        </p:nvGraphicFramePr>
        <p:xfrm>
          <a:off x="1889091" y="2132762"/>
          <a:ext cx="9997440" cy="5050972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2512089" y="90434"/>
            <a:ext cx="5335675" cy="1065126"/>
          </a:xfrm>
          <a:prstGeom prst="roundRect">
            <a:avLst/>
          </a:prstGeom>
          <a:ln w="57150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mtClean="0"/>
              <a:t>МОДУЛЬ</a:t>
            </a:r>
          </a:p>
          <a:p>
            <a:pPr algn="ctr"/>
            <a:r>
              <a:rPr lang="ru-RU" sz="3600" b="1" smtClean="0"/>
              <a:t>«УПРАВЛЕНИЕ»</a:t>
            </a:r>
            <a:endParaRPr lang="ru-RU" sz="3600" b="1"/>
          </a:p>
        </p:txBody>
      </p:sp>
      <p:sp>
        <p:nvSpPr>
          <p:cNvPr id="4" name="Прямоугольник с двумя усеченными соседними углами 3"/>
          <p:cNvSpPr/>
          <p:nvPr/>
        </p:nvSpPr>
        <p:spPr>
          <a:xfrm>
            <a:off x="274321" y="1406768"/>
            <a:ext cx="2079003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Управляющий совет</a:t>
            </a:r>
            <a:endParaRPr lang="ru-RU" b="1"/>
          </a:p>
        </p:txBody>
      </p:sp>
      <p:sp>
        <p:nvSpPr>
          <p:cNvPr id="7" name="Прямоугольник с двумя усеченными соседними углами 6"/>
          <p:cNvSpPr/>
          <p:nvPr/>
        </p:nvSpPr>
        <p:spPr>
          <a:xfrm>
            <a:off x="2627645" y="1406768"/>
            <a:ext cx="2346289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Административный совет</a:t>
            </a:r>
            <a:endParaRPr lang="ru-RU" b="1"/>
          </a:p>
        </p:txBody>
      </p:sp>
      <p:sp>
        <p:nvSpPr>
          <p:cNvPr id="9" name="Прямоугольник с двумя усеченными соседними углами 8"/>
          <p:cNvSpPr/>
          <p:nvPr/>
        </p:nvSpPr>
        <p:spPr>
          <a:xfrm>
            <a:off x="5279405" y="1406768"/>
            <a:ext cx="2346289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Педагогический совет</a:t>
            </a:r>
            <a:endParaRPr lang="ru-RU" b="1"/>
          </a:p>
        </p:txBody>
      </p:sp>
      <p:sp>
        <p:nvSpPr>
          <p:cNvPr id="10" name="Прямоугольник с двумя усеченными соседними углами 9"/>
          <p:cNvSpPr/>
          <p:nvPr/>
        </p:nvSpPr>
        <p:spPr>
          <a:xfrm>
            <a:off x="7931163" y="1406768"/>
            <a:ext cx="2346289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Методический совет</a:t>
            </a:r>
            <a:endParaRPr lang="ru-RU" b="1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39" b="-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512089" y="90434"/>
            <a:ext cx="5335675" cy="1065126"/>
          </a:xfrm>
          <a:prstGeom prst="roundRect">
            <a:avLst/>
          </a:prstGeom>
          <a:ln w="57150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mtClean="0"/>
              <a:t>МОДУЛЬ</a:t>
            </a:r>
          </a:p>
          <a:p>
            <a:pPr algn="ctr"/>
            <a:r>
              <a:rPr lang="ru-RU" sz="3600" b="1" smtClean="0"/>
              <a:t>«УПРАВЛЕНИЕ»</a:t>
            </a:r>
            <a:endParaRPr lang="ru-RU" sz="3600" b="1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125" y="1669910"/>
            <a:ext cx="4691801" cy="513083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4727" y="1669910"/>
            <a:ext cx="5232830" cy="513083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2600" y="5432178"/>
            <a:ext cx="8458200" cy="1238250"/>
          </a:xfrm>
          <a:prstGeom prst="rect">
            <a:avLst/>
          </a:prstGeom>
        </p:spPr>
      </p:pic>
      <p:sp>
        <p:nvSpPr>
          <p:cNvPr id="4" name="Прямоугольник с двумя усеченными соседними углами 3"/>
          <p:cNvSpPr/>
          <p:nvPr/>
        </p:nvSpPr>
        <p:spPr>
          <a:xfrm>
            <a:off x="3396093" y="1245994"/>
            <a:ext cx="3258010" cy="458981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Основные изменения</a:t>
            </a:r>
            <a:endParaRPr lang="ru-RU" b="1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39" b="-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усеченными соседними углами 3"/>
          <p:cNvSpPr/>
          <p:nvPr/>
        </p:nvSpPr>
        <p:spPr>
          <a:xfrm>
            <a:off x="5252550" y="382467"/>
            <a:ext cx="3258010" cy="458981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Основные изменения</a:t>
            </a:r>
            <a:endParaRPr lang="ru-RU" b="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852" y="166741"/>
            <a:ext cx="4865266" cy="652451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170"/>
          <a:stretch>
            <a:fillRect/>
          </a:stretch>
        </p:blipFill>
        <p:spPr>
          <a:xfrm>
            <a:off x="5359950" y="1223915"/>
            <a:ext cx="6562218" cy="486915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39" b="-1"/>
          <a:stretch>
            <a:fillRect/>
          </a:stretch>
        </p:blipFill>
        <p:spPr bwMode="auto">
          <a:xfrm>
            <a:off x="0" y="17145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/>
        </p:nvGraphicFramePr>
        <p:xfrm>
          <a:off x="908539" y="2327656"/>
          <a:ext cx="10950086" cy="5050972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2512089" y="90434"/>
            <a:ext cx="5335675" cy="1065126"/>
          </a:xfrm>
          <a:prstGeom prst="roundRect">
            <a:avLst/>
          </a:prstGeom>
          <a:ln w="57150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mtClean="0"/>
              <a:t>МОДУЛЬ</a:t>
            </a:r>
          </a:p>
          <a:p>
            <a:pPr algn="ctr"/>
            <a:r>
              <a:rPr lang="ru-RU" sz="3600" b="1" smtClean="0"/>
              <a:t>«СОПРОВОЖДЕНИЕ»</a:t>
            </a:r>
            <a:endParaRPr lang="ru-RU" sz="3600" b="1"/>
          </a:p>
        </p:txBody>
      </p:sp>
      <p:sp>
        <p:nvSpPr>
          <p:cNvPr id="7" name="Прямоугольник с двумя усеченными соседними углами 6"/>
          <p:cNvSpPr/>
          <p:nvPr/>
        </p:nvSpPr>
        <p:spPr>
          <a:xfrm>
            <a:off x="1338944" y="1236576"/>
            <a:ext cx="2346289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Информационно-аналитический центр</a:t>
            </a:r>
            <a:endParaRPr lang="ru-RU" b="1"/>
          </a:p>
        </p:txBody>
      </p:sp>
      <p:sp>
        <p:nvSpPr>
          <p:cNvPr id="9" name="Прямоугольник с двумя усеченными соседними углами 8"/>
          <p:cNvSpPr/>
          <p:nvPr/>
        </p:nvSpPr>
        <p:spPr>
          <a:xfrm>
            <a:off x="4222213" y="1236576"/>
            <a:ext cx="2346289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Центр психолого-педагогического развития</a:t>
            </a:r>
            <a:endParaRPr lang="ru-RU" b="1"/>
          </a:p>
        </p:txBody>
      </p:sp>
      <p:sp>
        <p:nvSpPr>
          <p:cNvPr id="10" name="Прямоугольник с двумя усеченными соседними углами 9"/>
          <p:cNvSpPr/>
          <p:nvPr/>
        </p:nvSpPr>
        <p:spPr>
          <a:xfrm>
            <a:off x="7105483" y="1236576"/>
            <a:ext cx="2346289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Библиотечно-информационный центр</a:t>
            </a:r>
            <a:endParaRPr lang="ru-RU" b="1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39" b="-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усеченными соседними углами 3"/>
          <p:cNvSpPr/>
          <p:nvPr/>
        </p:nvSpPr>
        <p:spPr>
          <a:xfrm>
            <a:off x="4378095" y="88155"/>
            <a:ext cx="2657705" cy="401831"/>
          </a:xfrm>
          <a:prstGeom prst="snip2Same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Приобретенный эффект</a:t>
            </a:r>
            <a:endParaRPr lang="ru-RU" b="1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088" y="586396"/>
            <a:ext cx="4638675" cy="618050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09112" y="93469"/>
            <a:ext cx="1790700" cy="590550"/>
          </a:xfrm>
          <a:prstGeom prst="wedgeRoundRectCallou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БЫЛО</a:t>
            </a:r>
            <a:endParaRPr lang="ru-RU" b="1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96614" y="586396"/>
            <a:ext cx="5593035" cy="391311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9" name="Скругленная прямоугольная выноска 8"/>
          <p:cNvSpPr/>
          <p:nvPr/>
        </p:nvSpPr>
        <p:spPr>
          <a:xfrm flipH="1">
            <a:off x="10464425" y="93469"/>
            <a:ext cx="1676400" cy="590550"/>
          </a:xfrm>
          <a:prstGeom prst="wedgeRoundRectCallou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СТАЛО</a:t>
            </a:r>
            <a:endParaRPr lang="ru-RU" b="1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47400" y="4077430"/>
            <a:ext cx="4069599" cy="268947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5019633" y="586396"/>
            <a:ext cx="1374630" cy="7386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сокращение</a:t>
            </a:r>
          </a:p>
          <a:p>
            <a:pPr algn="ctr"/>
            <a:r>
              <a:rPr lang="ru-RU" sz="1400" smtClean="0"/>
              <a:t>временных затрат</a:t>
            </a:r>
            <a:endParaRPr lang="ru-RU" sz="1400"/>
          </a:p>
        </p:txBody>
      </p:sp>
      <p:sp>
        <p:nvSpPr>
          <p:cNvPr id="15" name="TextBox 14"/>
          <p:cNvSpPr txBox="1"/>
          <p:nvPr/>
        </p:nvSpPr>
        <p:spPr>
          <a:xfrm>
            <a:off x="5019633" y="1390329"/>
            <a:ext cx="137463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/>
              <a:t>ч</a:t>
            </a:r>
            <a:r>
              <a:rPr lang="ru-RU" sz="1400" smtClean="0"/>
              <a:t>еткость</a:t>
            </a:r>
          </a:p>
          <a:p>
            <a:pPr algn="ctr"/>
            <a:r>
              <a:rPr lang="ru-RU" sz="1400" smtClean="0"/>
              <a:t>критериев</a:t>
            </a:r>
            <a:endParaRPr lang="ru-RU" sz="1400"/>
          </a:p>
        </p:txBody>
      </p:sp>
      <p:sp>
        <p:nvSpPr>
          <p:cNvPr id="16" name="TextBox 15"/>
          <p:cNvSpPr txBox="1"/>
          <p:nvPr/>
        </p:nvSpPr>
        <p:spPr>
          <a:xfrm>
            <a:off x="5019633" y="1978818"/>
            <a:ext cx="137463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визуализация</a:t>
            </a:r>
          </a:p>
          <a:p>
            <a:pPr algn="ctr"/>
            <a:r>
              <a:rPr lang="ru-RU" sz="1400" err="1" smtClean="0"/>
              <a:t>западений</a:t>
            </a:r>
            <a:endParaRPr lang="ru-RU" sz="140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41151" y="2502038"/>
            <a:ext cx="3686174" cy="270264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7" name="Прямоугольник с двумя усеченными соседними углами 16"/>
          <p:cNvSpPr/>
          <p:nvPr/>
        </p:nvSpPr>
        <p:spPr>
          <a:xfrm>
            <a:off x="5072228" y="4530009"/>
            <a:ext cx="2657705" cy="521127"/>
          </a:xfrm>
          <a:prstGeom prst="snip2Same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Приобретенные возможности</a:t>
            </a:r>
            <a:endParaRPr lang="ru-RU" b="1"/>
          </a:p>
        </p:txBody>
      </p:sp>
      <p:sp>
        <p:nvSpPr>
          <p:cNvPr id="18" name="TextBox 17"/>
          <p:cNvSpPr txBox="1"/>
          <p:nvPr/>
        </p:nvSpPr>
        <p:spPr>
          <a:xfrm>
            <a:off x="5149735" y="5084764"/>
            <a:ext cx="2502693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возможность</a:t>
            </a:r>
          </a:p>
          <a:p>
            <a:pPr algn="ctr"/>
            <a:r>
              <a:rPr lang="ru-RU" sz="1400"/>
              <a:t>в</a:t>
            </a:r>
            <a:r>
              <a:rPr lang="ru-RU" sz="1400" smtClean="0"/>
              <a:t>ыстраивания</a:t>
            </a:r>
          </a:p>
          <a:p>
            <a:pPr algn="ctr"/>
            <a:r>
              <a:rPr lang="ru-RU" sz="1400" smtClean="0"/>
              <a:t>индивидуальной траектории для саморазвития </a:t>
            </a:r>
            <a:endParaRPr lang="ru-RU" sz="1400"/>
          </a:p>
        </p:txBody>
      </p:sp>
      <p:sp>
        <p:nvSpPr>
          <p:cNvPr id="19" name="TextBox 18"/>
          <p:cNvSpPr txBox="1"/>
          <p:nvPr/>
        </p:nvSpPr>
        <p:spPr>
          <a:xfrm>
            <a:off x="5149735" y="6072499"/>
            <a:ext cx="2502693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/>
              <a:t>д</a:t>
            </a:r>
            <a:r>
              <a:rPr lang="ru-RU" sz="1400" smtClean="0"/>
              <a:t>ополнительный временной ресурс  </a:t>
            </a:r>
            <a:endParaRPr lang="ru-RU" sz="1400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39" b="-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усеченными соседними углами 3"/>
          <p:cNvSpPr/>
          <p:nvPr/>
        </p:nvSpPr>
        <p:spPr>
          <a:xfrm>
            <a:off x="4378095" y="88155"/>
            <a:ext cx="2657705" cy="401831"/>
          </a:xfrm>
          <a:prstGeom prst="snip2Same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Приобретенный эффект</a:t>
            </a:r>
            <a:endParaRPr lang="ru-RU" b="1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 flipH="1">
            <a:off x="10464425" y="93469"/>
            <a:ext cx="1676400" cy="590550"/>
          </a:xfrm>
          <a:prstGeom prst="wedgeRoundRectCallou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СТАЛО</a:t>
            </a:r>
            <a:endParaRPr lang="ru-RU" b="1"/>
          </a:p>
        </p:txBody>
      </p:sp>
      <p:sp>
        <p:nvSpPr>
          <p:cNvPr id="13" name="TextBox 12"/>
          <p:cNvSpPr txBox="1"/>
          <p:nvPr/>
        </p:nvSpPr>
        <p:spPr>
          <a:xfrm>
            <a:off x="5019633" y="586396"/>
            <a:ext cx="1374630" cy="7386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сокращение</a:t>
            </a:r>
          </a:p>
          <a:p>
            <a:pPr algn="ctr"/>
            <a:r>
              <a:rPr lang="ru-RU" sz="1400" smtClean="0"/>
              <a:t>временных затрат</a:t>
            </a:r>
            <a:endParaRPr lang="ru-RU" sz="1400"/>
          </a:p>
        </p:txBody>
      </p:sp>
      <p:sp>
        <p:nvSpPr>
          <p:cNvPr id="15" name="TextBox 14"/>
          <p:cNvSpPr txBox="1"/>
          <p:nvPr/>
        </p:nvSpPr>
        <p:spPr>
          <a:xfrm>
            <a:off x="5019633" y="1390329"/>
            <a:ext cx="137463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четкость</a:t>
            </a:r>
          </a:p>
          <a:p>
            <a:pPr algn="ctr"/>
            <a:r>
              <a:rPr lang="ru-RU" sz="1400" smtClean="0"/>
              <a:t>критериев</a:t>
            </a:r>
            <a:endParaRPr lang="ru-RU" sz="1400"/>
          </a:p>
        </p:txBody>
      </p:sp>
      <p:sp>
        <p:nvSpPr>
          <p:cNvPr id="16" name="TextBox 15"/>
          <p:cNvSpPr txBox="1"/>
          <p:nvPr/>
        </p:nvSpPr>
        <p:spPr>
          <a:xfrm>
            <a:off x="5019633" y="1978818"/>
            <a:ext cx="137463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визуализация</a:t>
            </a:r>
          </a:p>
          <a:p>
            <a:pPr algn="ctr"/>
            <a:r>
              <a:rPr lang="ru-RU" sz="1400" err="1" smtClean="0"/>
              <a:t>западений</a:t>
            </a:r>
            <a:endParaRPr lang="ru-RU" sz="1400"/>
          </a:p>
        </p:txBody>
      </p:sp>
      <p:sp>
        <p:nvSpPr>
          <p:cNvPr id="18" name="TextBox 17"/>
          <p:cNvSpPr txBox="1"/>
          <p:nvPr/>
        </p:nvSpPr>
        <p:spPr>
          <a:xfrm>
            <a:off x="5149735" y="5084764"/>
            <a:ext cx="2502693" cy="116955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возможность</a:t>
            </a:r>
          </a:p>
          <a:p>
            <a:pPr algn="ctr"/>
            <a:r>
              <a:rPr lang="ru-RU" sz="1400"/>
              <a:t>в</a:t>
            </a:r>
            <a:r>
              <a:rPr lang="ru-RU" sz="1400" smtClean="0"/>
              <a:t>ыстраивания</a:t>
            </a:r>
          </a:p>
          <a:p>
            <a:pPr algn="ctr"/>
            <a:r>
              <a:rPr lang="ru-RU" sz="1400" smtClean="0"/>
              <a:t>индивидуальной образовательной траектории обучающихся </a:t>
            </a:r>
            <a:endParaRPr lang="ru-RU" sz="1400"/>
          </a:p>
        </p:txBody>
      </p:sp>
      <p:sp>
        <p:nvSpPr>
          <p:cNvPr id="19" name="TextBox 18"/>
          <p:cNvSpPr txBox="1"/>
          <p:nvPr/>
        </p:nvSpPr>
        <p:spPr>
          <a:xfrm>
            <a:off x="5149735" y="6230767"/>
            <a:ext cx="2502693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/>
              <a:t>д</a:t>
            </a:r>
            <a:r>
              <a:rPr lang="ru-RU" sz="1400" smtClean="0"/>
              <a:t>ополнительный временной ресурс  </a:t>
            </a:r>
            <a:endParaRPr lang="ru-RU" sz="14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975" y="663718"/>
            <a:ext cx="4676775" cy="602332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09112" y="93469"/>
            <a:ext cx="1790700" cy="590550"/>
          </a:xfrm>
          <a:prstGeom prst="wedgeRoundRectCallou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БЫЛО</a:t>
            </a:r>
            <a:endParaRPr lang="ru-RU" b="1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3230" y="586396"/>
            <a:ext cx="3920020" cy="40481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5530" y="2171356"/>
            <a:ext cx="3268722" cy="435829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7" name="Прямоугольник с двумя усеченными соседними углами 16"/>
          <p:cNvSpPr/>
          <p:nvPr/>
        </p:nvSpPr>
        <p:spPr>
          <a:xfrm>
            <a:off x="5072228" y="4530009"/>
            <a:ext cx="2657705" cy="521127"/>
          </a:xfrm>
          <a:prstGeom prst="snip2Same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Приобретенные возможности</a:t>
            </a:r>
            <a:endParaRPr lang="ru-RU" b="1"/>
          </a:p>
        </p:txBody>
      </p:sp>
      <p:sp>
        <p:nvSpPr>
          <p:cNvPr id="20" name="TextBox 19"/>
          <p:cNvSpPr txBox="1"/>
          <p:nvPr/>
        </p:nvSpPr>
        <p:spPr>
          <a:xfrm>
            <a:off x="5026450" y="2583226"/>
            <a:ext cx="1374630" cy="7386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краткость и четкость изложения</a:t>
            </a:r>
            <a:endParaRPr lang="ru-RU" sz="1400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39" b="-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усеченными соседними углами 3"/>
          <p:cNvSpPr/>
          <p:nvPr/>
        </p:nvSpPr>
        <p:spPr>
          <a:xfrm>
            <a:off x="4378095" y="88155"/>
            <a:ext cx="2657705" cy="401831"/>
          </a:xfrm>
          <a:prstGeom prst="snip2Same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Приобретенный эффект</a:t>
            </a:r>
            <a:endParaRPr lang="ru-RU" b="1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 flipH="1">
            <a:off x="10464425" y="93469"/>
            <a:ext cx="1676400" cy="590550"/>
          </a:xfrm>
          <a:prstGeom prst="wedgeRoundRectCallou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СТАЛО</a:t>
            </a:r>
            <a:endParaRPr lang="ru-RU" b="1"/>
          </a:p>
        </p:txBody>
      </p:sp>
      <p:sp>
        <p:nvSpPr>
          <p:cNvPr id="13" name="TextBox 12"/>
          <p:cNvSpPr txBox="1"/>
          <p:nvPr/>
        </p:nvSpPr>
        <p:spPr>
          <a:xfrm>
            <a:off x="5019633" y="586396"/>
            <a:ext cx="1374630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сокращение</a:t>
            </a:r>
          </a:p>
          <a:p>
            <a:pPr algn="ctr"/>
            <a:r>
              <a:rPr lang="ru-RU" sz="1400" smtClean="0"/>
              <a:t>временных затрат на заполнение</a:t>
            </a:r>
            <a:endParaRPr lang="ru-RU" sz="1400"/>
          </a:p>
        </p:txBody>
      </p:sp>
      <p:sp>
        <p:nvSpPr>
          <p:cNvPr id="15" name="TextBox 14"/>
          <p:cNvSpPr txBox="1"/>
          <p:nvPr/>
        </p:nvSpPr>
        <p:spPr>
          <a:xfrm>
            <a:off x="5018950" y="1643257"/>
            <a:ext cx="137463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четкость</a:t>
            </a:r>
          </a:p>
          <a:p>
            <a:pPr algn="ctr"/>
            <a:r>
              <a:rPr lang="ru-RU" sz="1400" smtClean="0"/>
              <a:t>критериев</a:t>
            </a:r>
            <a:endParaRPr lang="ru-RU" sz="1400"/>
          </a:p>
        </p:txBody>
      </p:sp>
      <p:sp>
        <p:nvSpPr>
          <p:cNvPr id="16" name="TextBox 15"/>
          <p:cNvSpPr txBox="1"/>
          <p:nvPr/>
        </p:nvSpPr>
        <p:spPr>
          <a:xfrm>
            <a:off x="5018950" y="2274144"/>
            <a:ext cx="137463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визуализация</a:t>
            </a:r>
          </a:p>
          <a:p>
            <a:pPr algn="ctr"/>
            <a:r>
              <a:rPr lang="ru-RU" sz="1400" err="1" smtClean="0"/>
              <a:t>западений</a:t>
            </a:r>
            <a:endParaRPr lang="ru-RU" sz="1400"/>
          </a:p>
        </p:txBody>
      </p:sp>
      <p:sp>
        <p:nvSpPr>
          <p:cNvPr id="18" name="TextBox 17"/>
          <p:cNvSpPr txBox="1"/>
          <p:nvPr/>
        </p:nvSpPr>
        <p:spPr>
          <a:xfrm>
            <a:off x="5104453" y="4624990"/>
            <a:ext cx="2502693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возможность</a:t>
            </a:r>
          </a:p>
          <a:p>
            <a:pPr algn="ctr"/>
            <a:r>
              <a:rPr lang="ru-RU" sz="1400"/>
              <a:t>в</a:t>
            </a:r>
            <a:r>
              <a:rPr lang="ru-RU" sz="1400" smtClean="0"/>
              <a:t>ыстраивания</a:t>
            </a:r>
          </a:p>
          <a:p>
            <a:pPr algn="ctr"/>
            <a:r>
              <a:rPr lang="ru-RU" sz="1400" smtClean="0"/>
              <a:t>индивидуальной образовательной траектории  </a:t>
            </a:r>
            <a:endParaRPr lang="ru-RU" sz="1400"/>
          </a:p>
        </p:txBody>
      </p:sp>
      <p:sp>
        <p:nvSpPr>
          <p:cNvPr id="19" name="TextBox 18"/>
          <p:cNvSpPr txBox="1"/>
          <p:nvPr/>
        </p:nvSpPr>
        <p:spPr>
          <a:xfrm>
            <a:off x="5104453" y="5663308"/>
            <a:ext cx="2502693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/>
              <a:t>д</a:t>
            </a:r>
            <a:r>
              <a:rPr lang="ru-RU" sz="1400" smtClean="0"/>
              <a:t>ополнительный временной ресурс  </a:t>
            </a:r>
            <a:endParaRPr lang="ru-RU" sz="1400"/>
          </a:p>
        </p:txBody>
      </p:sp>
      <p:sp>
        <p:nvSpPr>
          <p:cNvPr id="20" name="TextBox 19"/>
          <p:cNvSpPr txBox="1"/>
          <p:nvPr/>
        </p:nvSpPr>
        <p:spPr>
          <a:xfrm>
            <a:off x="5018950" y="2890957"/>
            <a:ext cx="1374630" cy="7386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краткость и четкость изложения</a:t>
            </a:r>
            <a:endParaRPr lang="ru-RU" sz="140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224" y="684019"/>
            <a:ext cx="4642273" cy="576805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8906" y="1902672"/>
            <a:ext cx="3983861" cy="4851315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69166" y="667418"/>
            <a:ext cx="3846410" cy="289368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7" name="Прямоугольник с двумя усеченными соседними углами 16"/>
          <p:cNvSpPr/>
          <p:nvPr/>
        </p:nvSpPr>
        <p:spPr>
          <a:xfrm>
            <a:off x="5047908" y="4019652"/>
            <a:ext cx="2657705" cy="521127"/>
          </a:xfrm>
          <a:prstGeom prst="snip2Same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Приобретенные возможности</a:t>
            </a:r>
            <a:endParaRPr lang="ru-RU" b="1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39804" y="1461595"/>
            <a:ext cx="3176308" cy="3750452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17299" y="3668496"/>
            <a:ext cx="2972061" cy="303195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09112" y="93469"/>
            <a:ext cx="1790700" cy="590550"/>
          </a:xfrm>
          <a:prstGeom prst="wedgeRoundRectCallou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БЫЛО</a:t>
            </a:r>
            <a:endParaRPr lang="ru-RU" b="1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39" b="-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 rot="16200000">
            <a:off x="-1805151" y="2724988"/>
            <a:ext cx="5335675" cy="1065126"/>
          </a:xfrm>
          <a:prstGeom prst="roundRect">
            <a:avLst/>
          </a:prstGeom>
          <a:ln w="57150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mtClean="0"/>
              <a:t>МОДУЛЬ</a:t>
            </a:r>
          </a:p>
          <a:p>
            <a:pPr algn="ctr"/>
            <a:r>
              <a:rPr lang="ru-RU" sz="3600" b="1" smtClean="0"/>
              <a:t>«СОПРОВОЖДЕНИЕ»</a:t>
            </a:r>
            <a:endParaRPr lang="ru-RU" sz="3600" b="1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8578147" y="2615113"/>
            <a:ext cx="5456393" cy="1627773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>
            <a:off x="2619088" y="2463033"/>
            <a:ext cx="6912220" cy="51853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6988" y="1375980"/>
            <a:ext cx="2985679" cy="2825991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6361719" y="1683360"/>
            <a:ext cx="2494774" cy="235663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solidFill>
                  <a:schemeClr val="tx1"/>
                </a:solidFill>
              </a:rPr>
              <a:t>НОВЫЕ</a:t>
            </a:r>
          </a:p>
          <a:p>
            <a:pPr algn="ctr"/>
            <a:r>
              <a:rPr lang="ru-RU" smtClean="0">
                <a:solidFill>
                  <a:schemeClr val="tx1"/>
                </a:solidFill>
              </a:rPr>
              <a:t>ВОЗМОЖНОСТИ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с двумя усеченными соседними углами 8"/>
          <p:cNvSpPr/>
          <p:nvPr/>
        </p:nvSpPr>
        <p:spPr>
          <a:xfrm rot="5400000">
            <a:off x="9330560" y="746584"/>
            <a:ext cx="2015179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Студия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цифровых компетенций</a:t>
            </a:r>
            <a:endParaRPr kumimoji="0" lang="ru-RU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с двумя усеченными соседними углами 9"/>
          <p:cNvSpPr/>
          <p:nvPr/>
        </p:nvSpPr>
        <p:spPr>
          <a:xfrm rot="5400000">
            <a:off x="9321143" y="2937230"/>
            <a:ext cx="2034011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Студия критериального оценивания</a:t>
            </a:r>
            <a:endParaRPr kumimoji="0" lang="ru-RU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9247588" y="4989983"/>
            <a:ext cx="2023628" cy="1011604"/>
          </a:xfrm>
          <a:prstGeom prst="rect">
            <a:avLst/>
          </a:prstGeom>
        </p:spPr>
      </p:pic>
      <p:sp>
        <p:nvSpPr>
          <p:cNvPr id="11" name="Прямоугольник с двумя усеченными соседними углами 10"/>
          <p:cNvSpPr/>
          <p:nvPr/>
        </p:nvSpPr>
        <p:spPr>
          <a:xfrm rot="16200000">
            <a:off x="1092295" y="5240391"/>
            <a:ext cx="2120269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Информационно-аналитический центр</a:t>
            </a:r>
            <a:endParaRPr lang="ru-RU" b="1"/>
          </a:p>
        </p:txBody>
      </p:sp>
      <p:sp>
        <p:nvSpPr>
          <p:cNvPr id="12" name="Прямоугольник с двумя усеченными соседними углами 11"/>
          <p:cNvSpPr/>
          <p:nvPr/>
        </p:nvSpPr>
        <p:spPr>
          <a:xfrm rot="16200000">
            <a:off x="1075644" y="3018218"/>
            <a:ext cx="2180237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Центр психолого-педагогического развития</a:t>
            </a:r>
            <a:endParaRPr lang="ru-RU" b="1"/>
          </a:p>
        </p:txBody>
      </p:sp>
      <p:sp>
        <p:nvSpPr>
          <p:cNvPr id="13" name="Прямоугольник с двумя усеченными соседними углами 12"/>
          <p:cNvSpPr/>
          <p:nvPr/>
        </p:nvSpPr>
        <p:spPr>
          <a:xfrm rot="16200000">
            <a:off x="1088515" y="752663"/>
            <a:ext cx="2207036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Библиотечно-информационный центр</a:t>
            </a:r>
            <a:endParaRPr lang="ru-RU" b="1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rcRect t="15374" b="9911"/>
          <a:stretch>
            <a:fillRect/>
          </a:stretch>
        </p:blipFill>
        <p:spPr>
          <a:xfrm>
            <a:off x="4202014" y="4039994"/>
            <a:ext cx="3819025" cy="26289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8" t="46439" b="-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512089" y="90434"/>
            <a:ext cx="5526592" cy="1065126"/>
          </a:xfrm>
          <a:prstGeom prst="roundRect">
            <a:avLst/>
          </a:prstGeom>
          <a:ln w="57150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mtClean="0"/>
              <a:t>НАУЧНО-МЕТОДИЧЕСКИЙ</a:t>
            </a:r>
          </a:p>
          <a:p>
            <a:pPr algn="ctr"/>
            <a:r>
              <a:rPr lang="ru-RU" sz="3600" b="1" smtClean="0"/>
              <a:t>МОДУЛЬ</a:t>
            </a:r>
            <a:endParaRPr lang="ru-RU" sz="3600" b="1"/>
          </a:p>
        </p:txBody>
      </p:sp>
      <p:sp>
        <p:nvSpPr>
          <p:cNvPr id="7" name="Прямоугольник с двумя усеченными соседними углами 6"/>
          <p:cNvSpPr/>
          <p:nvPr/>
        </p:nvSpPr>
        <p:spPr>
          <a:xfrm>
            <a:off x="1338944" y="1406768"/>
            <a:ext cx="2346289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Научно-методические кафедры</a:t>
            </a:r>
            <a:endParaRPr lang="ru-RU" b="1"/>
          </a:p>
        </p:txBody>
      </p:sp>
      <p:sp>
        <p:nvSpPr>
          <p:cNvPr id="9" name="Прямоугольник с двумя усеченными соседними углами 8"/>
          <p:cNvSpPr/>
          <p:nvPr/>
        </p:nvSpPr>
        <p:spPr>
          <a:xfrm>
            <a:off x="4136656" y="1406768"/>
            <a:ext cx="2346289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ПОС</a:t>
            </a:r>
            <a:endParaRPr lang="ru-RU" b="1"/>
          </a:p>
        </p:txBody>
      </p:sp>
      <p:sp>
        <p:nvSpPr>
          <p:cNvPr id="10" name="Прямоугольник с двумя усеченными соседними углами 9"/>
          <p:cNvSpPr/>
          <p:nvPr/>
        </p:nvSpPr>
        <p:spPr>
          <a:xfrm>
            <a:off x="6991183" y="1406768"/>
            <a:ext cx="2346289" cy="854110"/>
          </a:xfrm>
          <a:prstGeom prst="snip2Same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Творческие тематические группы</a:t>
            </a:r>
            <a:endParaRPr lang="ru-RU" b="1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358" y="2979982"/>
            <a:ext cx="3380504" cy="301569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mtClean="0"/>
              <a:t>изменение </a:t>
            </a:r>
            <a:r>
              <a:rPr lang="ru-RU"/>
              <a:t>подхода к деятельности ПОС и методических кафедр, выстраивание работы в направлении поиска </a:t>
            </a:r>
            <a:r>
              <a:rPr lang="ru-RU" smtClean="0"/>
              <a:t>инновационных </a:t>
            </a:r>
            <a:r>
              <a:rPr lang="ru-RU"/>
              <a:t>практик, их апробация и обобщение опыта, методическое сопровождение данных </a:t>
            </a:r>
            <a:r>
              <a:rPr lang="ru-RU" smtClean="0"/>
              <a:t>процессов</a:t>
            </a: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347359" y="2548478"/>
            <a:ext cx="3380504" cy="96795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/>
              <a:t>р</a:t>
            </a:r>
            <a:r>
              <a:rPr lang="ru-RU" smtClean="0"/>
              <a:t>азработанные проекты инновационной деятельности</a:t>
            </a:r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159025" y="2329419"/>
            <a:ext cx="1891086" cy="752022"/>
            <a:chOff x="102689" y="3445959"/>
            <a:chExt cx="1891086" cy="75202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102689" y="3445959"/>
              <a:ext cx="1891086" cy="75202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5" name="Скругленный прямоугольник 4"/>
            <p:cNvSpPr/>
            <p:nvPr/>
          </p:nvSpPr>
          <p:spPr>
            <a:xfrm>
              <a:off x="124715" y="3467985"/>
              <a:ext cx="1847034" cy="7079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40640" rIns="60960" bIns="4064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smtClean="0"/>
                <a:t>задачи</a:t>
              </a:r>
              <a:endParaRPr lang="ru-RU" sz="3200" kern="120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0300914" y="2307393"/>
            <a:ext cx="1891086" cy="752022"/>
            <a:chOff x="102689" y="3445959"/>
            <a:chExt cx="1891086" cy="75202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102689" y="3445959"/>
              <a:ext cx="1891086" cy="75202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8" name="Скругленный прямоугольник 4"/>
            <p:cNvSpPr/>
            <p:nvPr/>
          </p:nvSpPr>
          <p:spPr>
            <a:xfrm>
              <a:off x="124715" y="3467985"/>
              <a:ext cx="1847034" cy="7079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40640" rIns="60960" bIns="4064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smtClean="0"/>
                <a:t>продукты</a:t>
              </a:r>
              <a:endParaRPr lang="ru-RU" sz="3200" kern="1200"/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60833" y="3603872"/>
            <a:ext cx="2134678" cy="3016355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rcRect l="6620" r="5535"/>
          <a:stretch>
            <a:fillRect/>
          </a:stretch>
        </p:blipFill>
        <p:spPr>
          <a:xfrm>
            <a:off x="7458307" y="3603871"/>
            <a:ext cx="2190751" cy="301635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2" name="Скругленный прямоугольник 21"/>
          <p:cNvSpPr/>
          <p:nvPr/>
        </p:nvSpPr>
        <p:spPr>
          <a:xfrm>
            <a:off x="3866028" y="2460068"/>
            <a:ext cx="3380504" cy="301569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/>
              <a:t>н</a:t>
            </a:r>
            <a:r>
              <a:rPr lang="ru-RU" smtClean="0"/>
              <a:t>аучно-методический поиск инновационных технологий и методов,</a:t>
            </a:r>
          </a:p>
          <a:p>
            <a:pPr algn="ctr"/>
            <a:r>
              <a:rPr lang="ru-RU"/>
              <a:t>а</a:t>
            </a:r>
            <a:r>
              <a:rPr lang="ru-RU" smtClean="0"/>
              <a:t>пробация, внедрение в образовательный процесс,</a:t>
            </a:r>
          </a:p>
          <a:p>
            <a:pPr algn="ctr"/>
            <a:r>
              <a:rPr lang="ru-RU"/>
              <a:t>о</a:t>
            </a:r>
            <a:r>
              <a:rPr lang="ru-RU" smtClean="0"/>
              <a:t>бобщение и презентация педагогического опыта </a:t>
            </a:r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4591859" y="5112048"/>
            <a:ext cx="1891086" cy="752022"/>
            <a:chOff x="102689" y="3445959"/>
            <a:chExt cx="1891086" cy="752022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102689" y="3445959"/>
              <a:ext cx="1891086" cy="75202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1" name="Скругленный прямоугольник 4"/>
            <p:cNvSpPr/>
            <p:nvPr/>
          </p:nvSpPr>
          <p:spPr>
            <a:xfrm>
              <a:off x="124715" y="3467985"/>
              <a:ext cx="1847034" cy="7079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40640" rIns="60960" bIns="4064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smtClean="0"/>
                <a:t>действия</a:t>
              </a:r>
              <a:endParaRPr lang="ru-RU" sz="3200" kern="1200"/>
            </a:p>
          </p:txBody>
        </p:sp>
      </p:grp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Скругленный прямоугольник 14"/>
          <p:cNvSpPr/>
          <p:nvPr/>
        </p:nvSpPr>
        <p:spPr>
          <a:xfrm rot="5400000">
            <a:off x="8530473" y="3176586"/>
            <a:ext cx="6467476" cy="6477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МОДУЛЬ «НАСТАВНИЧЕСТВО» </a:t>
            </a:r>
            <a:endParaRPr lang="ru-RU" b="1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26378" y="5629059"/>
            <a:ext cx="7958293" cy="1105115"/>
          </a:xfrm>
          <a:prstGeom prst="roundRect">
            <a:avLst/>
          </a:prstGeom>
          <a:solidFill>
            <a:srgbClr val="C00000"/>
          </a:solidFill>
          <a:ln w="57150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mtClean="0"/>
              <a:t>модель </a:t>
            </a:r>
          </a:p>
          <a:p>
            <a:pPr algn="ctr"/>
            <a:r>
              <a:rPr lang="ru-RU" sz="2000" b="1"/>
              <a:t>с</a:t>
            </a:r>
            <a:r>
              <a:rPr lang="ru-RU" sz="2000" b="1" smtClean="0"/>
              <a:t>истемы методической поддержки педагогов</a:t>
            </a:r>
          </a:p>
          <a:p>
            <a:pPr algn="ctr"/>
            <a:r>
              <a:rPr lang="ru-RU" sz="2000" b="1" smtClean="0"/>
              <a:t> «ТРАЕКТОРИЯ ВОЗМОЖНОСТЕЙ»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09925" y="0"/>
            <a:ext cx="5791200" cy="6477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МОДУЛЬ «УПРАВЛЕНИЕ» </a:t>
            </a:r>
            <a:endParaRPr lang="ru-RU" b="1"/>
          </a:p>
        </p:txBody>
      </p:sp>
      <p:sp>
        <p:nvSpPr>
          <p:cNvPr id="6" name="Прямоугольник с двумя усеченными соседними углами 5"/>
          <p:cNvSpPr/>
          <p:nvPr/>
        </p:nvSpPr>
        <p:spPr>
          <a:xfrm>
            <a:off x="1800226" y="647700"/>
            <a:ext cx="2001737" cy="854110"/>
          </a:xfrm>
          <a:prstGeom prst="snip2SameRect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>
                <a:solidFill>
                  <a:schemeClr val="accent6">
                    <a:lumMod val="75000"/>
                  </a:schemeClr>
                </a:solidFill>
              </a:rPr>
              <a:t>Управленческий совет</a:t>
            </a:r>
            <a:endParaRPr lang="ru-RU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с двумя усеченными соседними углами 6"/>
          <p:cNvSpPr/>
          <p:nvPr/>
        </p:nvSpPr>
        <p:spPr>
          <a:xfrm>
            <a:off x="3801963" y="647700"/>
            <a:ext cx="2303562" cy="854110"/>
          </a:xfrm>
          <a:prstGeom prst="snip2SameRect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>
                <a:solidFill>
                  <a:schemeClr val="accent6">
                    <a:lumMod val="75000"/>
                  </a:schemeClr>
                </a:solidFill>
              </a:rPr>
              <a:t>Административный совет</a:t>
            </a:r>
            <a:endParaRPr lang="ru-RU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Прямоугольник с двумя усеченными соседними углами 8"/>
          <p:cNvSpPr/>
          <p:nvPr/>
        </p:nvSpPr>
        <p:spPr>
          <a:xfrm>
            <a:off x="6115051" y="647700"/>
            <a:ext cx="2079003" cy="854110"/>
          </a:xfrm>
          <a:prstGeom prst="snip2SameRect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>
                <a:solidFill>
                  <a:schemeClr val="accent6">
                    <a:lumMod val="75000"/>
                  </a:schemeClr>
                </a:solidFill>
              </a:rPr>
              <a:t>Педагогический совет</a:t>
            </a:r>
            <a:endParaRPr lang="ru-RU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Прямоугольник с двумя усеченными соседними углами 9"/>
          <p:cNvSpPr/>
          <p:nvPr/>
        </p:nvSpPr>
        <p:spPr>
          <a:xfrm>
            <a:off x="8203580" y="647700"/>
            <a:ext cx="2226297" cy="854110"/>
          </a:xfrm>
          <a:prstGeom prst="snip2SameRect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>
                <a:solidFill>
                  <a:schemeClr val="accent6">
                    <a:lumMod val="75000"/>
                  </a:schemeClr>
                </a:solidFill>
              </a:rPr>
              <a:t>Методический совет</a:t>
            </a:r>
            <a:endParaRPr lang="ru-RU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 rot="16200000">
            <a:off x="-2800352" y="3176587"/>
            <a:ext cx="6467476" cy="6477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МОДУЛЬ «СОПРОВОЖДЕНИЕ» </a:t>
            </a:r>
            <a:endParaRPr lang="ru-RU" b="1"/>
          </a:p>
        </p:txBody>
      </p:sp>
      <p:sp>
        <p:nvSpPr>
          <p:cNvPr id="12" name="Прямоугольник с двумя усеченными соседними углами 11"/>
          <p:cNvSpPr/>
          <p:nvPr/>
        </p:nvSpPr>
        <p:spPr>
          <a:xfrm rot="16200000">
            <a:off x="156005" y="5269308"/>
            <a:ext cx="2075624" cy="854110"/>
          </a:xfrm>
          <a:prstGeom prst="snip2SameRect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>
                <a:solidFill>
                  <a:schemeClr val="accent6">
                    <a:lumMod val="75000"/>
                  </a:schemeClr>
                </a:solidFill>
              </a:rPr>
              <a:t>Информационно – аналитический центр</a:t>
            </a:r>
            <a:endParaRPr lang="ru-RU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Прямоугольник с двумя усеченными соседними углами 12"/>
          <p:cNvSpPr/>
          <p:nvPr/>
        </p:nvSpPr>
        <p:spPr>
          <a:xfrm rot="16200000">
            <a:off x="121842" y="3159519"/>
            <a:ext cx="2143951" cy="854110"/>
          </a:xfrm>
          <a:prstGeom prst="snip2SameRect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>
                <a:solidFill>
                  <a:schemeClr val="accent6">
                    <a:lumMod val="75000"/>
                  </a:schemeClr>
                </a:solidFill>
              </a:rPr>
              <a:t>Центр психолого – педагогического</a:t>
            </a:r>
          </a:p>
          <a:p>
            <a:pPr algn="ctr"/>
            <a:r>
              <a:rPr lang="ru-RU" b="1" smtClean="0">
                <a:solidFill>
                  <a:schemeClr val="accent6">
                    <a:lumMod val="75000"/>
                  </a:schemeClr>
                </a:solidFill>
              </a:rPr>
              <a:t>развития</a:t>
            </a:r>
            <a:endParaRPr lang="ru-RU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Прямоугольник с двумя усеченными соседними углами 13"/>
          <p:cNvSpPr/>
          <p:nvPr/>
        </p:nvSpPr>
        <p:spPr>
          <a:xfrm rot="16200000">
            <a:off x="69868" y="963594"/>
            <a:ext cx="2247899" cy="854110"/>
          </a:xfrm>
          <a:prstGeom prst="snip2SameRect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>
                <a:solidFill>
                  <a:schemeClr val="accent6">
                    <a:lumMod val="75000"/>
                  </a:schemeClr>
                </a:solidFill>
              </a:rPr>
              <a:t>Библиотечно-информационный центр</a:t>
            </a:r>
            <a:endParaRPr lang="ru-RU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Прямоугольник с двумя усеченными соседними углами 15"/>
          <p:cNvSpPr/>
          <p:nvPr/>
        </p:nvSpPr>
        <p:spPr>
          <a:xfrm rot="5400000">
            <a:off x="9879831" y="963594"/>
            <a:ext cx="2247899" cy="854110"/>
          </a:xfrm>
          <a:prstGeom prst="snip2SameRect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>
                <a:solidFill>
                  <a:schemeClr val="accent6">
                    <a:lumMod val="75000"/>
                  </a:schemeClr>
                </a:solidFill>
              </a:rPr>
              <a:t>Студия цифровых компетенций</a:t>
            </a:r>
            <a:endParaRPr lang="ru-RU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Прямоугольник с двумя усеченными соседними углами 16"/>
          <p:cNvSpPr/>
          <p:nvPr/>
        </p:nvSpPr>
        <p:spPr>
          <a:xfrm rot="5400000">
            <a:off x="9879831" y="3211493"/>
            <a:ext cx="2247899" cy="854110"/>
          </a:xfrm>
          <a:prstGeom prst="snip2SameRect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>
                <a:solidFill>
                  <a:schemeClr val="accent6">
                    <a:lumMod val="75000"/>
                  </a:schemeClr>
                </a:solidFill>
              </a:rPr>
              <a:t>Студия критериального оценивания</a:t>
            </a:r>
            <a:endParaRPr lang="ru-RU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Прямоугольник с двумя усеченными соседними углами 17"/>
          <p:cNvSpPr/>
          <p:nvPr/>
        </p:nvSpPr>
        <p:spPr>
          <a:xfrm rot="5400000">
            <a:off x="10027466" y="5321283"/>
            <a:ext cx="1971677" cy="854110"/>
          </a:xfrm>
          <a:prstGeom prst="snip2SameRect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>
                <a:solidFill>
                  <a:schemeClr val="accent6">
                    <a:lumMod val="75000"/>
                  </a:schemeClr>
                </a:solidFill>
              </a:rPr>
              <a:t>Студия финансовой грамотности</a:t>
            </a:r>
            <a:endParaRPr lang="ru-RU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 rot="16200000" flipV="1">
            <a:off x="1612225" y="-1167023"/>
            <a:ext cx="481194" cy="2981743"/>
          </a:xfrm>
          <a:prstGeom prst="curvedLeftArrow">
            <a:avLst>
              <a:gd name="adj1" fmla="val 25000"/>
              <a:gd name="adj2" fmla="val 52123"/>
              <a:gd name="adj3" fmla="val 25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право стрелка 18"/>
          <p:cNvSpPr/>
          <p:nvPr/>
        </p:nvSpPr>
        <p:spPr>
          <a:xfrm rot="16200000">
            <a:off x="10163295" y="-1188037"/>
            <a:ext cx="481194" cy="3023772"/>
          </a:xfrm>
          <a:prstGeom prst="curvedLeftArrow">
            <a:avLst>
              <a:gd name="adj1" fmla="val 25000"/>
              <a:gd name="adj2" fmla="val 70080"/>
              <a:gd name="adj3" fmla="val 25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Выгнутая вправо стрелка 19"/>
          <p:cNvSpPr/>
          <p:nvPr/>
        </p:nvSpPr>
        <p:spPr>
          <a:xfrm rot="16200000" flipH="1">
            <a:off x="5710238" y="195261"/>
            <a:ext cx="1123949" cy="12030075"/>
          </a:xfrm>
          <a:prstGeom prst="curvedLeftArrow">
            <a:avLst>
              <a:gd name="adj1" fmla="val 25000"/>
              <a:gd name="adj2" fmla="val 70080"/>
              <a:gd name="adj3" fmla="val 25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67721" y="1637472"/>
            <a:ext cx="1676400" cy="1219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Кафедра </a:t>
            </a:r>
            <a:r>
              <a:rPr lang="ru-RU" sz="1600" smtClean="0"/>
              <a:t>гуманитарных дисциплин</a:t>
            </a: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542512" y="1637472"/>
            <a:ext cx="1676400" cy="1219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Кафедра </a:t>
            </a:r>
            <a:r>
              <a:rPr lang="ru-RU" sz="1600" smtClean="0"/>
              <a:t>иноязычной культуры</a:t>
            </a:r>
            <a:endParaRPr lang="ru-RU" sz="1600"/>
          </a:p>
        </p:txBody>
      </p:sp>
      <p:sp>
        <p:nvSpPr>
          <p:cNvPr id="23" name="Прямоугольник 22"/>
          <p:cNvSpPr/>
          <p:nvPr/>
        </p:nvSpPr>
        <p:spPr>
          <a:xfrm>
            <a:off x="5260599" y="1637472"/>
            <a:ext cx="1676400" cy="1219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Кафедра </a:t>
            </a:r>
            <a:r>
              <a:rPr lang="ru-RU" sz="1600" smtClean="0"/>
              <a:t>общественно-научных дисциплин</a:t>
            </a:r>
            <a:endParaRPr lang="ru-RU" sz="1600"/>
          </a:p>
        </p:txBody>
      </p:sp>
      <p:sp>
        <p:nvSpPr>
          <p:cNvPr id="24" name="Прямоугольник 23"/>
          <p:cNvSpPr/>
          <p:nvPr/>
        </p:nvSpPr>
        <p:spPr>
          <a:xfrm>
            <a:off x="6993809" y="1637472"/>
            <a:ext cx="1676400" cy="1219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Кафедра </a:t>
            </a:r>
            <a:r>
              <a:rPr lang="ru-RU" sz="1600" smtClean="0"/>
              <a:t>политехнических наук</a:t>
            </a:r>
            <a:endParaRPr lang="ru-RU" sz="1600"/>
          </a:p>
        </p:txBody>
      </p:sp>
      <p:sp>
        <p:nvSpPr>
          <p:cNvPr id="25" name="Прямоугольник 24"/>
          <p:cNvSpPr/>
          <p:nvPr/>
        </p:nvSpPr>
        <p:spPr>
          <a:xfrm>
            <a:off x="8743952" y="1637472"/>
            <a:ext cx="1676400" cy="1219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Кафедра </a:t>
            </a:r>
            <a:r>
              <a:rPr lang="ru-RU" sz="1600" smtClean="0"/>
              <a:t>учителей начальных классов</a:t>
            </a: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542511" y="3050470"/>
            <a:ext cx="5127697" cy="6477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НАУЧНО – МЕТОДИЧЕСКИЙ МОДУЛЬ </a:t>
            </a:r>
            <a:endParaRPr lang="ru-RU" b="1"/>
          </a:p>
        </p:txBody>
      </p:sp>
      <p:sp>
        <p:nvSpPr>
          <p:cNvPr id="27" name="Прямоугольник 26"/>
          <p:cNvSpPr/>
          <p:nvPr/>
        </p:nvSpPr>
        <p:spPr>
          <a:xfrm>
            <a:off x="8743952" y="2965464"/>
            <a:ext cx="1676400" cy="19208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Кафедра </a:t>
            </a:r>
            <a:r>
              <a:rPr lang="ru-RU" sz="1600" smtClean="0"/>
              <a:t>учителей ИЗО, труда, физической культуры, музыки</a:t>
            </a:r>
            <a:endParaRPr lang="ru-RU" sz="1600"/>
          </a:p>
        </p:txBody>
      </p:sp>
      <p:sp>
        <p:nvSpPr>
          <p:cNvPr id="28" name="Прямоугольник 27"/>
          <p:cNvSpPr/>
          <p:nvPr/>
        </p:nvSpPr>
        <p:spPr>
          <a:xfrm>
            <a:off x="1774835" y="2965465"/>
            <a:ext cx="1676400" cy="19208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Кафедра </a:t>
            </a:r>
            <a:r>
              <a:rPr lang="ru-RU" sz="1600" smtClean="0"/>
              <a:t>естественно – научных дисциплин</a:t>
            </a:r>
            <a:endParaRPr lang="ru-RU" sz="1600"/>
          </a:p>
        </p:txBody>
      </p:sp>
      <p:sp>
        <p:nvSpPr>
          <p:cNvPr id="29" name="Прямоугольник 28"/>
          <p:cNvSpPr/>
          <p:nvPr/>
        </p:nvSpPr>
        <p:spPr>
          <a:xfrm>
            <a:off x="5342612" y="3767985"/>
            <a:ext cx="1579662" cy="17660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u="sng" smtClean="0"/>
              <a:t>ПОС</a:t>
            </a:r>
          </a:p>
          <a:p>
            <a:pPr algn="ctr"/>
            <a:r>
              <a:rPr lang="ru-RU" sz="1600" smtClean="0"/>
              <a:t>«</a:t>
            </a:r>
            <a:r>
              <a:rPr lang="ru-RU" sz="1600"/>
              <a:t>Применение ESG-факторов в системе </a:t>
            </a:r>
            <a:r>
              <a:rPr lang="ru-RU" sz="1600" smtClean="0"/>
              <a:t>образования» </a:t>
            </a:r>
            <a:endParaRPr lang="ru-RU" sz="1600"/>
          </a:p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520936" y="3767985"/>
            <a:ext cx="1778895" cy="17660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smtClean="0"/>
          </a:p>
          <a:p>
            <a:pPr algn="ctr"/>
            <a:r>
              <a:rPr lang="ru-RU" sz="1600" b="1" u="sng" smtClean="0"/>
              <a:t>ПОС</a:t>
            </a:r>
          </a:p>
          <a:p>
            <a:pPr algn="ctr"/>
            <a:r>
              <a:rPr lang="ru-RU" sz="1600"/>
              <a:t>«Использование искусственного </a:t>
            </a:r>
            <a:r>
              <a:rPr lang="ru-RU" sz="1600" smtClean="0"/>
              <a:t>интеллекта в образовательном процессе»</a:t>
            </a:r>
            <a:endParaRPr lang="ru-RU" sz="1600"/>
          </a:p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965056" y="3767985"/>
            <a:ext cx="1705151" cy="17660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b="1" u="sng" smtClean="0"/>
          </a:p>
          <a:p>
            <a:pPr algn="ctr"/>
            <a:r>
              <a:rPr lang="ru-RU" sz="1600" b="1" u="sng" smtClean="0"/>
              <a:t>ПОС</a:t>
            </a:r>
          </a:p>
          <a:p>
            <a:pPr algn="ctr"/>
            <a:r>
              <a:rPr lang="ru-RU" sz="1600" smtClean="0"/>
              <a:t>«</a:t>
            </a:r>
            <a:r>
              <a:rPr lang="ru-RU" sz="1600"/>
              <a:t>Технология интегрированного обучения (Коллаборация предметов</a:t>
            </a:r>
            <a:r>
              <a:rPr lang="ru-RU" sz="1600" smtClean="0"/>
              <a:t>)»</a:t>
            </a:r>
            <a:endParaRPr lang="ru-RU" sz="1600"/>
          </a:p>
          <a:p>
            <a:pPr algn="ctr"/>
            <a:endParaRPr lang="ru-RU" sz="1600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72"/>
          <a:stretch>
            <a:fillRect/>
          </a:stretch>
        </p:blipFill>
        <p:spPr bwMode="auto">
          <a:xfrm>
            <a:off x="0" y="0"/>
            <a:ext cx="12192000" cy="6846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"/>
          <a:stretch>
            <a:fillRect/>
          </a:stretch>
        </p:blipFill>
        <p:spPr>
          <a:xfrm>
            <a:off x="918509" y="298421"/>
            <a:ext cx="3115609" cy="3024554"/>
          </a:xfrm>
          <a:prstGeom prst="ellipse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102460">
            <a:off x="2914672" y="2900508"/>
            <a:ext cx="1922366" cy="14417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274" y="199053"/>
            <a:ext cx="5800725" cy="42776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3499" y="2295524"/>
            <a:ext cx="6667500" cy="4324351"/>
          </a:xfrm>
          <a:prstGeom prst="rect">
            <a:avLst/>
          </a:prstGeom>
        </p:spPr>
      </p:pic>
      <p:sp>
        <p:nvSpPr>
          <p:cNvPr id="7" name="Прямоугольная выноска 6"/>
          <p:cNvSpPr/>
          <p:nvPr/>
        </p:nvSpPr>
        <p:spPr>
          <a:xfrm>
            <a:off x="7274007" y="776396"/>
            <a:ext cx="3092283" cy="923330"/>
          </a:xfrm>
          <a:prstGeom prst="wedgeRectCallou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461604" y="776396"/>
            <a:ext cx="27170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</a:t>
            </a:r>
            <a:endParaRPr lang="ru-RU" sz="54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с двумя усеченными противолежащими углами 7"/>
          <p:cNvSpPr/>
          <p:nvPr/>
        </p:nvSpPr>
        <p:spPr>
          <a:xfrm>
            <a:off x="1085756" y="4895850"/>
            <a:ext cx="3552919" cy="1276350"/>
          </a:xfrm>
          <a:prstGeom prst="snip2Diag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Год изменений, осознаний, стратегического планирования</a:t>
            </a:r>
            <a:endParaRPr lang="ru-RU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2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 rot="20981814">
            <a:off x="7569034" y="2502380"/>
            <a:ext cx="2855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smtClean="0">
                <a:solidFill>
                  <a:schemeClr val="bg1"/>
                </a:solidFill>
              </a:rPr>
              <a:t>МЕТОДИЧЕСКАЯ РАБОТА</a:t>
            </a:r>
          </a:p>
          <a:p>
            <a:pPr algn="ctr"/>
            <a:r>
              <a:rPr lang="ru-RU" sz="2000" smtClean="0">
                <a:solidFill>
                  <a:schemeClr val="bg1"/>
                </a:solidFill>
              </a:rPr>
              <a:t>ГИМНАЗИИ №19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62100" y="190500"/>
            <a:ext cx="6191250" cy="5238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mtClean="0"/>
              <a:t>Включенность в сетевое методическое пространство</a:t>
            </a:r>
            <a:endParaRPr lang="ru-RU" sz="2000" b="1"/>
          </a:p>
        </p:txBody>
      </p:sp>
      <p:graphicFrame>
        <p:nvGraphicFramePr>
          <p:cNvPr id="6" name="Схема 5"/>
          <p:cNvGraphicFramePr/>
          <p:nvPr/>
        </p:nvGraphicFramePr>
        <p:xfrm>
          <a:off x="668337" y="857250"/>
          <a:ext cx="8988425" cy="5471584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  <p:sp>
        <p:nvSpPr>
          <p:cNvPr id="9" name="Стрелка вправо 8"/>
          <p:cNvSpPr/>
          <p:nvPr/>
        </p:nvSpPr>
        <p:spPr>
          <a:xfrm>
            <a:off x="3167062" y="1302544"/>
            <a:ext cx="2981325" cy="8382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Федеральный уровень</a:t>
            </a: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3167062" y="2856323"/>
            <a:ext cx="2981326" cy="8382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Региональный уровень</a:t>
            </a:r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167062" y="4438061"/>
            <a:ext cx="2981326" cy="83820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М</a:t>
            </a:r>
            <a:r>
              <a:rPr lang="ru-RU" smtClean="0"/>
              <a:t>униципальный уровень</a:t>
            </a: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48387" y="1012634"/>
            <a:ext cx="5919788" cy="148590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solidFill>
                  <a:schemeClr val="tx1"/>
                </a:solidFill>
              </a:rPr>
              <a:t>АНО ДПО «Национальный институт качества образования» (федеральная инновационная площадка)</a:t>
            </a:r>
          </a:p>
          <a:p>
            <a:pPr algn="ctr"/>
            <a:r>
              <a:rPr lang="ru-RU">
                <a:solidFill>
                  <a:schemeClr val="tx1"/>
                </a:solidFill>
              </a:rPr>
              <a:t>ГАОУ ВО «Московский</a:t>
            </a:r>
          </a:p>
          <a:p>
            <a:pPr algn="ctr"/>
            <a:r>
              <a:rPr lang="ru-RU">
                <a:solidFill>
                  <a:schemeClr val="tx1"/>
                </a:solidFill>
              </a:rPr>
              <a:t>городской педагогический университет</a:t>
            </a:r>
            <a:r>
              <a:rPr lang="ru-RU" smtClean="0">
                <a:solidFill>
                  <a:schemeClr val="tx1"/>
                </a:solidFill>
              </a:rPr>
              <a:t>» (участник федеральной программы РЛП)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48387" y="2600978"/>
            <a:ext cx="5919788" cy="14859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mtClean="0">
              <a:solidFill>
                <a:schemeClr val="tx1"/>
              </a:solidFill>
            </a:endParaRPr>
          </a:p>
          <a:p>
            <a:pPr algn="ctr"/>
            <a:r>
              <a:rPr lang="ru-RU" smtClean="0">
                <a:solidFill>
                  <a:schemeClr val="tx1"/>
                </a:solidFill>
              </a:rPr>
              <a:t>ГАУ ДПО ЛО «Институт развития образования» (инновационная площадка)</a:t>
            </a:r>
          </a:p>
          <a:p>
            <a:pPr algn="ctr"/>
            <a:r>
              <a:rPr lang="ru-RU">
                <a:solidFill>
                  <a:schemeClr val="tx1"/>
                </a:solidFill>
              </a:rPr>
              <a:t>Российская академия народного хозяйства и государственной службы при Президенте Российской </a:t>
            </a:r>
            <a:r>
              <a:rPr lang="ru-RU" smtClean="0">
                <a:solidFill>
                  <a:schemeClr val="tx1"/>
                </a:solidFill>
              </a:rPr>
              <a:t>Федерации (олимпиадное движение)</a:t>
            </a:r>
          </a:p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48387" y="4233000"/>
            <a:ext cx="5919788" cy="14859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solidFill>
                  <a:schemeClr val="tx1"/>
                </a:solidFill>
              </a:rPr>
              <a:t>Сетевое сообщество образовательных организаций города Липецка (проведение семинаров по обмену опытом)</a:t>
            </a:r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38207" y="5817258"/>
            <a:ext cx="1638618" cy="85741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260357" y="5774785"/>
            <a:ext cx="2871436" cy="821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60356" y="5840464"/>
            <a:ext cx="2871437" cy="79762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356" y="5840463"/>
            <a:ext cx="1670381" cy="79762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95300" y="5774785"/>
            <a:ext cx="1591194" cy="48772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95300" y="6314740"/>
            <a:ext cx="1591194" cy="49724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03519" y="2758382"/>
            <a:ext cx="1383912" cy="134123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17"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0788" t="5710" r="20692" b="9091"/>
          <a:stretch>
            <a:fillRect/>
          </a:stretch>
        </p:blipFill>
        <p:spPr>
          <a:xfrm rot="21000566">
            <a:off x="7185302" y="1739070"/>
            <a:ext cx="4134798" cy="44364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0981814">
            <a:off x="7329869" y="3291976"/>
            <a:ext cx="40293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>
                <a:latin typeface="Calibri" panose="020f0502020204030204" pitchFamily="34" charset="0"/>
                <a:cs typeface="Calibri" panose="020f0502020204030204" pitchFamily="34" charset="0"/>
              </a:rPr>
              <a:t>управление методической работой в гимназии предполагает реализацию таких функций, как предварительный анализ, прогнозирование и планирование, организация методической деятельности, </a:t>
            </a:r>
            <a:r>
              <a:rPr lang="ru-RU" sz="2000" smtClean="0">
                <a:latin typeface="Calibri" panose="020f0502020204030204" pitchFamily="34" charset="0"/>
                <a:cs typeface="Calibri" panose="020f0502020204030204" pitchFamily="34" charset="0"/>
              </a:rPr>
              <a:t>а также оценка результатов деятельности. </a:t>
            </a:r>
            <a:endParaRPr lang="ru-RU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981814">
            <a:off x="7569034" y="2502380"/>
            <a:ext cx="2855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smtClean="0">
                <a:solidFill>
                  <a:schemeClr val="bg1"/>
                </a:solidFill>
              </a:rPr>
              <a:t>МЕТОДИЧЕСКАЯ РАБОТА</a:t>
            </a:r>
          </a:p>
          <a:p>
            <a:pPr algn="ctr"/>
            <a:r>
              <a:rPr lang="ru-RU" sz="2000" smtClean="0">
                <a:solidFill>
                  <a:schemeClr val="bg1"/>
                </a:solidFill>
              </a:rPr>
              <a:t>ГИМНАЗИИ №19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059" y="242665"/>
            <a:ext cx="5804908" cy="64915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17"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425425" y="2327657"/>
          <a:ext cx="6563778" cy="30444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707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7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5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99918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параметра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(по</a:t>
                      </a:r>
                      <a:r>
                        <a:rPr lang="ru-RU" sz="16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итогам </a:t>
                      </a: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ВСОКО)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6775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Доля педагогов – участников конкурсов профессионального мастерства различного уровня </a:t>
                      </a: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% (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от общего количества </a:t>
                      </a: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педагогов)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775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Доля педагогов, участвующих в мероприятиях по обмену опытом различного </a:t>
                      </a: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уровня в %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(от общего количества </a:t>
                      </a: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педагогов)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2710" y="711815"/>
            <a:ext cx="2969009" cy="161558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886947" y="770530"/>
            <a:ext cx="2395205" cy="103724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mtClean="0"/>
              <a:t>ВНИМАНИЕ!</a:t>
            </a:r>
            <a:endParaRPr lang="ru-RU" sz="2000" b="1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985" y="600075"/>
            <a:ext cx="4121862" cy="58293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17"/>
          <a:stretch>
            <a:fillRect/>
          </a:stretch>
        </p:blipFill>
        <p:spPr bwMode="auto">
          <a:xfrm>
            <a:off x="23097" y="-84696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0788" t="19983" r="20692" b="65353"/>
          <a:stretch>
            <a:fillRect/>
          </a:stretch>
        </p:blipFill>
        <p:spPr>
          <a:xfrm flipH="1">
            <a:off x="346570" y="3049398"/>
            <a:ext cx="5772527" cy="13165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472" y="3098405"/>
            <a:ext cx="57956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smtClean="0">
                <a:solidFill>
                  <a:prstClr val="white"/>
                </a:solidFill>
              </a:rPr>
              <a:t>НИЗКАЯ ДОЛЯ УЧИТЕЛЕЙ, ДЛЯ КОТОРЫХ</a:t>
            </a:r>
            <a:r>
              <a:rPr lang="ru-RU" sz="2000">
                <a:solidFill>
                  <a:prstClr val="white"/>
                </a:solidFill>
              </a:rPr>
              <a:t> </a:t>
            </a:r>
            <a:r>
              <a:rPr lang="ru-RU" sz="2000" smtClean="0">
                <a:solidFill>
                  <a:prstClr val="white"/>
                </a:solidFill>
              </a:rPr>
              <a:t>РАЗРАБОТАНЫ</a:t>
            </a:r>
          </a:p>
          <a:p>
            <a:pPr algn="ctr"/>
            <a:r>
              <a:rPr lang="ru-RU" sz="2000" smtClean="0">
                <a:solidFill>
                  <a:prstClr val="white"/>
                </a:solidFill>
              </a:rPr>
              <a:t>ИНДИВИДУАЛЬНЫЕ ОБРАЗОВАТЕЛЬНЫЕ МАРШРУТЫ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8544" y="77913"/>
            <a:ext cx="2972533" cy="16181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3045" y="180122"/>
            <a:ext cx="2923530" cy="847513"/>
          </a:xfrm>
          <a:prstGeom prst="rect">
            <a:avLst/>
          </a:prstGeom>
        </p:spPr>
      </p:pic>
      <p:sp>
        <p:nvSpPr>
          <p:cNvPr id="4" name="Стрелка вниз 3"/>
          <p:cNvSpPr/>
          <p:nvPr/>
        </p:nvSpPr>
        <p:spPr>
          <a:xfrm>
            <a:off x="3065837" y="2686521"/>
            <a:ext cx="310896" cy="4975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571" y="1583049"/>
            <a:ext cx="5749429" cy="110347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00374" y="1632830"/>
            <a:ext cx="57208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smtClean="0">
                <a:solidFill>
                  <a:prstClr val="white"/>
                </a:solidFill>
              </a:rPr>
              <a:t>Исследование стартового значения показателя «Изучение профессиональных  дефицитов и интересов в работе учителя» – май, 2022г.</a:t>
            </a:r>
            <a:endParaRPr lang="ru-RU" sz="2000">
              <a:solidFill>
                <a:prstClr val="white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944823" y="4073951"/>
          <a:ext cx="6096000" cy="2233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80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9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4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99918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параметра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(Школа Минпросвещения России)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3212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учителей, для которых по результатам диагностики разработаны индивидуальные образовательные маршруты 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6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– 9 %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endParaRPr lang="ru-RU" sz="160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и более %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857" t="9517" r="2661" b="4983"/>
          <a:stretch>
            <a:fillRect/>
          </a:stretch>
        </p:blipFill>
        <p:spPr>
          <a:xfrm>
            <a:off x="5857686" y="195619"/>
            <a:ext cx="6270274" cy="360130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17"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1023826"/>
            <a:ext cx="5867400" cy="240517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2962275" y="195263"/>
            <a:ext cx="6267450" cy="6762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Уровень удовлетворенности педагогов уровнем организации научно-методической работы в гимназии</a:t>
            </a:r>
            <a:endParaRPr lang="ru-RU" b="1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3695700"/>
            <a:ext cx="5867400" cy="259754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1023826"/>
            <a:ext cx="5857875" cy="240517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1" y="3695702"/>
            <a:ext cx="5857873" cy="259754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17"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962275" y="195263"/>
            <a:ext cx="6267450" cy="6762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/>
              <a:t>Уровень удовлетворенности педагогов уровнем организации научно-методической работы в гимназии</a:t>
            </a:r>
            <a:endParaRPr lang="ru-RU" b="1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1019175"/>
            <a:ext cx="5867400" cy="24098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019175"/>
            <a:ext cx="5857874" cy="242887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00" y="3695702"/>
            <a:ext cx="5867400" cy="259754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3695702"/>
            <a:ext cx="5857874" cy="259754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8" t="34517"/>
          <a:stretch>
            <a:fillRect/>
          </a:stretch>
        </p:blipFill>
        <p:spPr bwMode="auto">
          <a:xfrm>
            <a:off x="1" y="0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0550" y="4156472"/>
            <a:ext cx="3390900" cy="25431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rcRect t="18952"/>
          <a:stretch>
            <a:fillRect/>
          </a:stretch>
        </p:blipFill>
        <p:spPr>
          <a:xfrm>
            <a:off x="337780" y="1583769"/>
            <a:ext cx="3971925" cy="24143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rcRect l="8039" r="13083"/>
          <a:stretch>
            <a:fillRect/>
          </a:stretch>
        </p:blipFill>
        <p:spPr>
          <a:xfrm>
            <a:off x="7917656" y="267555"/>
            <a:ext cx="3919538" cy="29789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511" y="267555"/>
            <a:ext cx="2440689" cy="118715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344" y="114301"/>
            <a:ext cx="1380942" cy="13404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332" y="83416"/>
            <a:ext cx="2703518" cy="39147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rcRect l="33406" t="11207" r="33448" b="5683"/>
          <a:stretch>
            <a:fillRect/>
          </a:stretch>
        </p:blipFill>
        <p:spPr>
          <a:xfrm>
            <a:off x="8383582" y="2603897"/>
            <a:ext cx="2903985" cy="4095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0404" y="3014237"/>
            <a:ext cx="2605713" cy="36854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17"/>
          <a:stretch>
            <a:fillRect/>
          </a:stretch>
        </p:blipFill>
        <p:spPr bwMode="auto">
          <a:xfrm>
            <a:off x="-14498" y="-30488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0788" t="5710" r="20692" b="9091"/>
          <a:stretch>
            <a:fillRect/>
          </a:stretch>
        </p:blipFill>
        <p:spPr>
          <a:xfrm>
            <a:off x="6997630" y="3180263"/>
            <a:ext cx="4496851" cy="34823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467657" y="3807992"/>
            <a:ext cx="3469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ВЫДВИГАЕМАЯ ГИПОТЕЗА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10330" y="4610872"/>
            <a:ext cx="458415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smtClean="0">
                <a:latin typeface="Calibri" panose="020f0502020204030204" pitchFamily="34" charset="0"/>
                <a:cs typeface="Calibri" panose="020f0502020204030204" pitchFamily="34" charset="0"/>
              </a:rPr>
              <a:t>Достижение целей и задач </a:t>
            </a:r>
          </a:p>
          <a:p>
            <a:pPr algn="ctr"/>
            <a:r>
              <a:rPr lang="ru-RU" sz="2000" smtClean="0">
                <a:latin typeface="Calibri" panose="020f0502020204030204" pitchFamily="34" charset="0"/>
                <a:cs typeface="Calibri" panose="020f0502020204030204" pitchFamily="34" charset="0"/>
              </a:rPr>
              <a:t>государственной политики возможно,</a:t>
            </a:r>
          </a:p>
          <a:p>
            <a:pPr algn="ctr"/>
            <a:r>
              <a:rPr lang="ru-RU" sz="2000">
                <a:latin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2000" smtClean="0">
                <a:latin typeface="Calibri" panose="020f0502020204030204" pitchFamily="34" charset="0"/>
                <a:cs typeface="Calibri" panose="020f0502020204030204" pitchFamily="34" charset="0"/>
              </a:rPr>
              <a:t>сли образовательное пространство</a:t>
            </a:r>
          </a:p>
          <a:p>
            <a:pPr algn="ctr"/>
            <a:r>
              <a:rPr lang="ru-RU" sz="2000">
                <a:latin typeface="Calibri" panose="020f0502020204030204" pitchFamily="34" charset="0"/>
                <a:cs typeface="Calibri" panose="020f0502020204030204" pitchFamily="34" charset="0"/>
              </a:rPr>
              <a:t>б</a:t>
            </a:r>
            <a:r>
              <a:rPr lang="ru-RU" sz="2000" smtClean="0">
                <a:latin typeface="Calibri" panose="020f0502020204030204" pitchFamily="34" charset="0"/>
                <a:cs typeface="Calibri" panose="020f0502020204030204" pitchFamily="34" charset="0"/>
              </a:rPr>
              <a:t>удет соответствовать заявленным</a:t>
            </a:r>
          </a:p>
          <a:p>
            <a:pPr algn="ctr"/>
            <a:r>
              <a:rPr lang="ru-RU" sz="2000" b="1" smtClean="0">
                <a:latin typeface="Calibri" panose="020f0502020204030204" pitchFamily="34" charset="0"/>
                <a:cs typeface="Calibri" panose="020f0502020204030204" pitchFamily="34" charset="0"/>
              </a:rPr>
              <a:t>целевым ориентирам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296" y="123189"/>
            <a:ext cx="5630571" cy="41338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1502" y="123189"/>
            <a:ext cx="5925167" cy="30114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0788" t="5710" r="20692" b="9091"/>
          <a:stretch>
            <a:fillRect/>
          </a:stretch>
        </p:blipFill>
        <p:spPr>
          <a:xfrm>
            <a:off x="1052502" y="3247294"/>
            <a:ext cx="4512961" cy="347496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708811" y="3807992"/>
            <a:ext cx="30426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smtClean="0">
                <a:solidFill>
                  <a:schemeClr val="bg1"/>
                </a:solidFill>
              </a:rPr>
              <a:t>МИССИЯ ГИМНАЗИИ №19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59188" y="4653125"/>
            <a:ext cx="35807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smtClean="0">
                <a:latin typeface="Calibri" panose="020f0502020204030204" pitchFamily="34" charset="0"/>
                <a:cs typeface="Calibri" panose="020f0502020204030204" pitchFamily="34" charset="0"/>
              </a:rPr>
              <a:t>Предоставление учащимся </a:t>
            </a:r>
          </a:p>
          <a:p>
            <a:pPr algn="ctr"/>
            <a:r>
              <a:rPr lang="ru-RU" sz="2000">
                <a:latin typeface="Calibri" panose="020f0502020204030204" pitchFamily="34" charset="0"/>
                <a:cs typeface="Calibri" panose="020f0502020204030204" pitchFamily="34" charset="0"/>
              </a:rPr>
              <a:t>м</a:t>
            </a:r>
            <a:r>
              <a:rPr lang="ru-RU" sz="2000" smtClean="0">
                <a:latin typeface="Calibri" panose="020f0502020204030204" pitchFamily="34" charset="0"/>
                <a:cs typeface="Calibri" panose="020f0502020204030204" pitchFamily="34" charset="0"/>
              </a:rPr>
              <a:t>аксимально широкого </a:t>
            </a:r>
          </a:p>
          <a:p>
            <a:pPr algn="ctr"/>
            <a:r>
              <a:rPr lang="ru-RU" sz="2000" smtClean="0">
                <a:latin typeface="Calibri" panose="020f0502020204030204" pitchFamily="34" charset="0"/>
                <a:cs typeface="Calibri" panose="020f0502020204030204" pitchFamily="34" charset="0"/>
              </a:rPr>
              <a:t>спектра направлений развития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17"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7861" y="3986063"/>
            <a:ext cx="3505200" cy="2871936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/>
        </p:nvGraphicFramePr>
        <p:xfrm>
          <a:off x="1627632" y="448056"/>
          <a:ext cx="8532368" cy="5690277"/>
        </p:xfrm>
        <a:graphic>
          <a:graphicData uri="http://schemas.openxmlformats.org/drawingml/2006/diagram">
            <dgm:relIds xmlns:dgm="http://schemas.openxmlformats.org/drawingml/2006/diagram" r:dm="rId6" r:lo="rId7" r:qs="rId8" r:cs="rId9"/>
          </a:graphicData>
        </a:graphic>
      </p:graphicFrame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17"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5886" y="1141281"/>
            <a:ext cx="3836743" cy="5428516"/>
          </a:xfrm>
          <a:prstGeom prst="rect">
            <a:avLst/>
          </a:prstGeom>
          <a:ln>
            <a:solidFill>
              <a:srgbClr val="0070C0"/>
            </a:solidFill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425425" y="2327657"/>
          <a:ext cx="6563778" cy="35663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707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7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5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99918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20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параметра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20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(по</a:t>
                      </a:r>
                      <a:r>
                        <a:rPr lang="ru-RU" sz="20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итогам </a:t>
                      </a:r>
                      <a:r>
                        <a:rPr lang="ru-RU" sz="20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ВСОКО)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Эталонный </a:t>
                      </a:r>
                      <a:r>
                        <a:rPr lang="ru-RU" sz="18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показатель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8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Текущий</a:t>
                      </a:r>
                      <a:r>
                        <a:rPr lang="ru-RU" sz="18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показ. гимназии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3212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Доля педагогов – участников конкурсов профессионального мастерства различного уровня </a:t>
                      </a:r>
                      <a:r>
                        <a:rPr lang="ru-RU" sz="20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% (</a:t>
                      </a: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от общего количества </a:t>
                      </a:r>
                      <a:r>
                        <a:rPr lang="ru-RU" sz="20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педагогов)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20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80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3212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Доля педагогов, участвующих в мероприятиях по обмену опытом различного </a:t>
                      </a:r>
                      <a:r>
                        <a:rPr lang="ru-RU" sz="20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уровня в % </a:t>
                      </a: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(от общего количества </a:t>
                      </a:r>
                      <a:r>
                        <a:rPr lang="ru-RU" sz="20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педагогов)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20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90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2710" y="711815"/>
            <a:ext cx="2969009" cy="161558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886947" y="770530"/>
            <a:ext cx="2395205" cy="103724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mtClean="0"/>
              <a:t>ВНИМАНИЕ!</a:t>
            </a:r>
            <a:endParaRPr lang="ru-RU" sz="2000" b="1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17"/>
          <a:stretch>
            <a:fillRect/>
          </a:stretch>
        </p:blipFill>
        <p:spPr bwMode="auto">
          <a:xfrm>
            <a:off x="0" y="-46596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0788" t="19983" r="20692" b="65353"/>
          <a:stretch>
            <a:fillRect/>
          </a:stretch>
        </p:blipFill>
        <p:spPr>
          <a:xfrm flipH="1">
            <a:off x="2874807" y="4118557"/>
            <a:ext cx="7129440" cy="11085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71800" y="4248996"/>
            <a:ext cx="70324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smtClean="0">
                <a:solidFill>
                  <a:schemeClr val="bg1"/>
                </a:solidFill>
              </a:rPr>
              <a:t>НИЗКАЯ ДОЛЯ УЧИТЕЛЕЙ, ДЛЯ КОТОРЫХ</a:t>
            </a:r>
            <a:r>
              <a:rPr lang="ru-RU" sz="2000">
                <a:solidFill>
                  <a:schemeClr val="bg1"/>
                </a:solidFill>
              </a:rPr>
              <a:t> </a:t>
            </a:r>
            <a:r>
              <a:rPr lang="ru-RU" sz="2000" smtClean="0">
                <a:solidFill>
                  <a:schemeClr val="bg1"/>
                </a:solidFill>
              </a:rPr>
              <a:t>РАЗРАБОТАНЫ</a:t>
            </a:r>
          </a:p>
          <a:p>
            <a:pPr algn="ctr"/>
            <a:r>
              <a:rPr lang="ru-RU" sz="2000" smtClean="0">
                <a:solidFill>
                  <a:schemeClr val="bg1"/>
                </a:solidFill>
              </a:rPr>
              <a:t>ИНДИВИДУАЛЬНЫЕ ОБРАЗОВАТЕЛЬНЫЕ МАРШРУТЫ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3147" y="319653"/>
            <a:ext cx="2972533" cy="16181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9521" y="522549"/>
            <a:ext cx="2923530" cy="847513"/>
          </a:xfrm>
          <a:prstGeom prst="rect">
            <a:avLst/>
          </a:prstGeom>
        </p:spPr>
      </p:pic>
      <p:sp>
        <p:nvSpPr>
          <p:cNvPr id="4" name="Стрелка вниз 3"/>
          <p:cNvSpPr/>
          <p:nvPr/>
        </p:nvSpPr>
        <p:spPr>
          <a:xfrm>
            <a:off x="6262155" y="3604310"/>
            <a:ext cx="310896" cy="4975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284079" y="5210432"/>
            <a:ext cx="310896" cy="110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74807" y="2403755"/>
            <a:ext cx="7126842" cy="110347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423147" y="2403755"/>
            <a:ext cx="57208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smtClean="0">
                <a:solidFill>
                  <a:prstClr val="white"/>
                </a:solidFill>
              </a:rPr>
              <a:t>Исследование стартового значения показателя «Изучение профессиональных  дефицитов и интересов в работе учителя» – май, 2022г.</a:t>
            </a:r>
            <a:endParaRPr lang="ru-RU" sz="20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17"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6800" y="3371334"/>
            <a:ext cx="3505200" cy="2871936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/>
        </p:nvGraphicFramePr>
        <p:xfrm>
          <a:off x="1829816" y="800481"/>
          <a:ext cx="8532368" cy="5690277"/>
        </p:xfrm>
        <a:graphic>
          <a:graphicData uri="http://schemas.openxmlformats.org/drawingml/2006/diagram">
            <dgm:relIds xmlns:dgm="http://schemas.openxmlformats.org/drawingml/2006/diagram" r:dm="rId6" r:lo="rId7" r:qs="rId8" r:cs="rId9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85142" y="504825"/>
            <a:ext cx="1199015" cy="12096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82675" y="2400299"/>
            <a:ext cx="1003948" cy="12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875236">
            <a:off x="3681058" y="4090196"/>
            <a:ext cx="1407184" cy="143421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4" t="34517"/>
          <a:stretch>
            <a:fillRect/>
          </a:stretch>
        </p:blipFill>
        <p:spPr bwMode="auto">
          <a:xfrm>
            <a:off x="-23870" y="-11689"/>
            <a:ext cx="1221587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2350" y="-84442"/>
            <a:ext cx="2543427" cy="1633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057274" y="1600157"/>
            <a:ext cx="6077452" cy="1355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  <a:tabLst>
                <a:tab pos="0"/>
                <a:tab pos="69850000"/>
              </a:tabLst>
            </a:pPr>
            <a:r>
              <a:rPr lang="ru-RU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качества и эффективности образовательного процесса путем создания новых возможностей </a:t>
            </a:r>
            <a:r>
              <a:rPr 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повышения уровня профессиональной компетентности </a:t>
            </a:r>
            <a:endParaRPr lang="ru-RU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tabLst>
                <a:tab pos="0"/>
                <a:tab pos="69850000"/>
              </a:tabLst>
            </a:pPr>
            <a:r>
              <a:rPr lang="ru-RU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педагогических работников</a:t>
            </a:r>
            <a:endParaRPr lang="ru-RU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Выгнутая влево стрелка 13"/>
          <p:cNvSpPr/>
          <p:nvPr/>
        </p:nvSpPr>
        <p:spPr>
          <a:xfrm>
            <a:off x="1893984" y="972344"/>
            <a:ext cx="1601203" cy="1342767"/>
          </a:xfrm>
          <a:prstGeom prst="curvedRightArrow">
            <a:avLst>
              <a:gd name="adj1" fmla="val 10110"/>
              <a:gd name="adj2" fmla="val 31247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лево стрелка 15"/>
          <p:cNvSpPr/>
          <p:nvPr/>
        </p:nvSpPr>
        <p:spPr>
          <a:xfrm flipH="1">
            <a:off x="8879081" y="946195"/>
            <a:ext cx="1586692" cy="1342767"/>
          </a:xfrm>
          <a:prstGeom prst="curvedRightArrow">
            <a:avLst>
              <a:gd name="adj1" fmla="val 10110"/>
              <a:gd name="adj2" fmla="val 31247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52693" y="4447374"/>
            <a:ext cx="31827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Выстраивание индивидуальной траектории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педагога в «пространстве возможностей» образовательной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 учреждения</a:t>
            </a: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44577" y="3654402"/>
            <a:ext cx="293563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целенаправленной адресной помощи педагогу, направленной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на повышение эффективности профессиональной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деятельности,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 преодоление профессиональных затруднений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669406" y="4552816"/>
            <a:ext cx="3670274" cy="2302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  <a:tabLst>
                <a:tab pos="0"/>
                <a:tab pos="69850000"/>
              </a:tabLst>
            </a:pP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коллегиального сотрудничества, высокого уровня взаимопонимания в коллективе, направленного на достижение общих целей наиболее эффективными и действенными способами</a:t>
            </a:r>
            <a:endParaRPr lang="ru-RU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 rot="19008580">
            <a:off x="801774" y="3472232"/>
            <a:ext cx="1231434" cy="907992"/>
          </a:xfrm>
          <a:prstGeom prst="downArrow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19018432">
            <a:off x="655269" y="3526524"/>
            <a:ext cx="12779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задачи</a:t>
            </a:r>
            <a:endParaRPr lang="ru-RU" sz="2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5468943" y="2880142"/>
            <a:ext cx="1231434" cy="907992"/>
          </a:xfrm>
          <a:prstGeom prst="downArrow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468977" y="2894091"/>
            <a:ext cx="12779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задачи</a:t>
            </a:r>
            <a:endParaRPr lang="ru-RU" sz="2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Выноска со стрелкой вниз 21"/>
          <p:cNvSpPr/>
          <p:nvPr/>
        </p:nvSpPr>
        <p:spPr>
          <a:xfrm rot="2371819">
            <a:off x="10326041" y="3579050"/>
            <a:ext cx="1231434" cy="907992"/>
          </a:xfrm>
          <a:prstGeom prst="downArrow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337033">
            <a:off x="10405288" y="3632550"/>
            <a:ext cx="12779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задачи</a:t>
            </a:r>
            <a:endParaRPr lang="ru-RU" sz="2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Выноска со стрелкой вниз 22"/>
          <p:cNvSpPr/>
          <p:nvPr/>
        </p:nvSpPr>
        <p:spPr>
          <a:xfrm>
            <a:off x="5468943" y="789733"/>
            <a:ext cx="1231434" cy="907992"/>
          </a:xfrm>
          <a:prstGeom prst="downArrow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88104" y="828761"/>
            <a:ext cx="10157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ЦЕЛЬ</a:t>
            </a:r>
            <a:endParaRPr lang="ru-RU" sz="2800" b="1" cap="none" spc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17"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/>
        </p:nvGraphicFramePr>
        <p:xfrm>
          <a:off x="2205365" y="-607594"/>
          <a:ext cx="8386335" cy="4907411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651090" y="5722012"/>
            <a:ext cx="84171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Модель модульного типа (модульный подход) — это подход к проектированию и управлению системами, продуктами или процессами, основанный на их разделении на самостоятельные, но взаимосвязанные части — модули. </a:t>
            </a: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898945" y="2827668"/>
          <a:ext cx="5197055" cy="2704640"/>
        </p:xfrm>
        <a:graphic>
          <a:graphicData uri="http://schemas.openxmlformats.org/drawingml/2006/diagram">
            <dgm:relIds xmlns:dgm="http://schemas.openxmlformats.org/drawingml/2006/diagram" r:dm="rId10" r:lo="rId11" r:qs="rId12" r:cs="rId13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6229978" y="2899872"/>
          <a:ext cx="5190859" cy="2609482"/>
        </p:xfrm>
        <a:graphic>
          <a:graphicData uri="http://schemas.openxmlformats.org/drawingml/2006/diagram">
            <dgm:relIds xmlns:dgm="http://schemas.openxmlformats.org/drawingml/2006/diagram" r:dm="rId15" r:lo="rId16" r:qs="rId17" r:cs="rId18"/>
          </a:graphicData>
        </a:graphic>
      </p:graphicFrame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Широкоэкранный</PresentationFormat>
  <Paragraphs>215</Paragraphs>
  <Slides>26</Slides>
  <Notes>26</Notes>
  <TotalTime>21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2">
      <vt:lpstr>Arial</vt:lpstr>
      <vt:lpstr>Calibri Light</vt:lpstr>
      <vt:lpstr>Calibri</vt:lpstr>
      <vt:lpstr>Nirmala UI</vt:lpstr>
      <vt:lpstr>Times New Roman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dc:creator>Пользователь</dc:creator>
  <cp:lastModifiedBy>Admin</cp:lastModifiedBy>
  <cp:revision>173</cp:revision>
  <dcterms:created xsi:type="dcterms:W3CDTF">2024-11-21T13:08:00Z</dcterms:created>
  <dcterms:modified xsi:type="dcterms:W3CDTF">2026-02-06T10:29:46Z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A3A689B459B34FB9A4AA9CE6F170843F_12</vt:lpwstr>
  </property>
  <property fmtid="{D5CDD505-2E9C-101B-9397-08002B2CF9AE}" pid="3" name="KSOProductBuildVer">
    <vt:lpwstr>1033-12.2.0.23196</vt:lpwstr>
  </property>
</Properties>
</file>